
<file path=[Content_Types].xml><?xml version="1.0" encoding="utf-8"?>
<Types xmlns="http://schemas.openxmlformats.org/package/2006/content-types">
  <Override PartName="/ppt/slideMasters/slideMaster3.xml" ContentType="application/vnd.openxmlformats-officedocument.presentationml.slideMaster+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Layouts/slideLayout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34.xml" ContentType="application/vnd.openxmlformats-officedocument.presentationml.tags+xml"/>
  <Override PartName="/ppt/tags/tag52.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tags/tag70.xml" ContentType="application/vnd.openxmlformats-officedocument.presentationml.tags+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tags/tag7.xml" ContentType="application/vnd.openxmlformats-officedocument.presentationml.tags+xml"/>
  <Default Extension="bin" ContentType="application/vnd.openxmlformats-officedocument.oleObject"/>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xml" ContentType="application/vnd.openxmlformats-officedocument.presentationml.tags+xml"/>
  <Default Extension="jpeg" ContentType="image/jpeg"/>
  <Override PartName="/ppt/tags/tag39.xml" ContentType="application/vnd.openxmlformats-officedocument.presentationml.tags+xml"/>
  <Override PartName="/ppt/slideLayouts/slideLayout16.xml" ContentType="application/vnd.openxmlformats-officedocument.presentationml.slideLayout+xml"/>
  <Override PartName="/ppt/tags/tag59.xml" ContentType="application/vnd.openxmlformats-officedocument.presentationml.tags+xml"/>
  <Override PartName="/ppt/tags/tag68.xml" ContentType="application/vnd.openxmlformats-officedocument.presentationml.tags+xml"/>
  <Override PartName="/ppt/presentation.xml" ContentType="application/vnd.openxmlformats-officedocument.presentationml.presentation.main+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37.xml" ContentType="application/vnd.openxmlformats-officedocument.presentationml.tags+xml"/>
  <Override PartName="/ppt/tags/tag48.xml" ContentType="application/vnd.openxmlformats-officedocument.presentationml.tags+xml"/>
  <Override PartName="/ppt/tags/tag57.xml" ContentType="application/vnd.openxmlformats-officedocument.presentationml.tags+xml"/>
  <Override PartName="/ppt/tags/tag66.xml" ContentType="application/vnd.openxmlformats-officedocument.presentationml.tags+xml"/>
  <Override PartName="/ppt/tags/tag75.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tags/tag64.xml" ContentType="application/vnd.openxmlformats-officedocument.presentationml.tags+xml"/>
  <Override PartName="/ppt/tags/tag73.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53.xml" ContentType="application/vnd.openxmlformats-officedocument.presentationml.tags+xml"/>
  <Override PartName="/ppt/tags/tag62.xml" ContentType="application/vnd.openxmlformats-officedocument.presentationml.tags+xml"/>
  <Override PartName="/ppt/tags/tag71.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tags/tag29.xml" ContentType="application/vnd.openxmlformats-officedocument.presentationml.tags+xml"/>
  <Override PartName="/ppt/tags/tag47.xml" ContentType="application/vnd.openxmlformats-officedocument.presentationml.tags+xml"/>
  <Override PartName="/ppt/tags/tag18.xml" ContentType="application/vnd.openxmlformats-officedocument.presentationml.tags+xml"/>
  <Override PartName="/ppt/slideLayouts/slideLayout11.xml" ContentType="application/vnd.openxmlformats-officedocument.presentationml.slideLayout+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 id="2147483939" r:id="rId2"/>
    <p:sldMasterId id="2147483946" r:id="rId3"/>
  </p:sldMasterIdLst>
  <p:notesMasterIdLst>
    <p:notesMasterId r:id="rId15"/>
  </p:notesMasterIdLst>
  <p:handoutMasterIdLst>
    <p:handoutMasterId r:id="rId16"/>
  </p:handoutMasterIdLst>
  <p:sldIdLst>
    <p:sldId id="347" r:id="rId4"/>
    <p:sldId id="349" r:id="rId5"/>
    <p:sldId id="348" r:id="rId6"/>
    <p:sldId id="350" r:id="rId7"/>
    <p:sldId id="354" r:id="rId8"/>
    <p:sldId id="355" r:id="rId9"/>
    <p:sldId id="356" r:id="rId10"/>
    <p:sldId id="357" r:id="rId11"/>
    <p:sldId id="358" r:id="rId12"/>
    <p:sldId id="359" r:id="rId13"/>
    <p:sldId id="329" r:id="rId14"/>
  </p:sldIdLst>
  <p:sldSz cx="9906000" cy="6858000" type="A4"/>
  <p:notesSz cx="6896100" cy="10033000"/>
  <p:custDataLst>
    <p:tags r:id="rId1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147"/>
    <a:srgbClr val="000000"/>
    <a:srgbClr val="A2BFAF"/>
    <a:srgbClr val="ACB7B2"/>
    <a:srgbClr val="AF1C63"/>
    <a:srgbClr val="6A9529"/>
    <a:srgbClr val="00A0D6"/>
    <a:srgbClr val="0085B3"/>
    <a:srgbClr val="005B7C"/>
    <a:srgbClr val="90909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27" autoAdjust="0"/>
    <p:restoredTop sz="94621" autoAdjust="0"/>
  </p:normalViewPr>
  <p:slideViewPr>
    <p:cSldViewPr>
      <p:cViewPr>
        <p:scale>
          <a:sx n="90" d="100"/>
          <a:sy n="90" d="100"/>
        </p:scale>
        <p:origin x="-1282" y="-62"/>
      </p:cViewPr>
      <p:guideLst>
        <p:guide orient="horz" pos="935"/>
        <p:guide orient="horz" pos="1117"/>
        <p:guide pos="172"/>
        <p:guide pos="6068"/>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6" d="100"/>
          <a:sy n="76" d="100"/>
        </p:scale>
        <p:origin x="-4062" y="-102"/>
      </p:cViewPr>
      <p:guideLst>
        <p:guide orient="horz" pos="3161"/>
        <p:guide pos="2173"/>
      </p:guideLst>
    </p:cSldViewPr>
  </p:notesViewPr>
  <p:gridSpacing cx="73737788" cy="7373778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6896100" cy="501105"/>
          </a:xfrm>
          <a:prstGeom prst="rect">
            <a:avLst/>
          </a:prstGeom>
        </p:spPr>
        <p:txBody>
          <a:bodyPr vert="horz" lIns="35154" tIns="35154" rIns="246080" bIns="35154"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1" y="9530339"/>
            <a:ext cx="2988515" cy="501105"/>
          </a:xfrm>
          <a:prstGeom prst="rect">
            <a:avLst/>
          </a:prstGeom>
        </p:spPr>
        <p:txBody>
          <a:bodyPr vert="horz" lIns="89291" tIns="44646" rIns="89291" bIns="44646" rtlCol="0" anchor="b"/>
          <a:lstStyle>
            <a:lvl1pPr algn="l">
              <a:defRPr sz="1200"/>
            </a:lvl1pPr>
          </a:lstStyle>
          <a:p>
            <a:r>
              <a:rPr lang="de-DE" sz="800" dirty="0" smtClean="0">
                <a:latin typeface="Arial" pitchFamily="34" charset="0"/>
                <a:cs typeface="Arial" pitchFamily="34" charset="0"/>
              </a:rPr>
              <a:t>GLOBAL TEMPLATE_3.PPTX</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906044" y="9530339"/>
            <a:ext cx="2988515" cy="501105"/>
          </a:xfrm>
          <a:prstGeom prst="rect">
            <a:avLst/>
          </a:prstGeom>
        </p:spPr>
        <p:txBody>
          <a:bodyPr vert="horz" lIns="89291" tIns="44646" rIns="89291" bIns="44646"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8310" cy="501651"/>
          </a:xfrm>
          <a:prstGeom prst="rect">
            <a:avLst/>
          </a:prstGeom>
        </p:spPr>
        <p:txBody>
          <a:bodyPr vert="horz" lIns="96721" tIns="48361" rIns="96721" bIns="48361" rtlCol="0"/>
          <a:lstStyle>
            <a:lvl1pPr algn="l">
              <a:defRPr sz="1200"/>
            </a:lvl1pPr>
          </a:lstStyle>
          <a:p>
            <a:endParaRPr lang="en-US" dirty="0"/>
          </a:p>
        </p:txBody>
      </p:sp>
      <p:sp>
        <p:nvSpPr>
          <p:cNvPr id="3" name="Date Placeholder 2"/>
          <p:cNvSpPr>
            <a:spLocks noGrp="1"/>
          </p:cNvSpPr>
          <p:nvPr>
            <p:ph type="dt" idx="1"/>
          </p:nvPr>
        </p:nvSpPr>
        <p:spPr>
          <a:xfrm>
            <a:off x="3906195" y="1"/>
            <a:ext cx="2988310" cy="501651"/>
          </a:xfrm>
          <a:prstGeom prst="rect">
            <a:avLst/>
          </a:prstGeom>
        </p:spPr>
        <p:txBody>
          <a:bodyPr vert="horz" lIns="96721" tIns="48361" rIns="96721" bIns="48361" rtlCol="0"/>
          <a:lstStyle>
            <a:lvl1pPr algn="r">
              <a:defRPr sz="1200"/>
            </a:lvl1pPr>
          </a:lstStyle>
          <a:p>
            <a:fld id="{2FB4FF29-EE9A-4D47-9F1A-289A80693C0F}" type="datetimeFigureOut">
              <a:rPr lang="en-US" smtClean="0"/>
              <a:pPr/>
              <a:t>6/18/2015</a:t>
            </a:fld>
            <a:endParaRPr lang="en-US" dirty="0"/>
          </a:p>
        </p:txBody>
      </p:sp>
      <p:sp>
        <p:nvSpPr>
          <p:cNvPr id="4" name="Slide Image Placeholder 3"/>
          <p:cNvSpPr>
            <a:spLocks noGrp="1" noRot="1" noChangeAspect="1"/>
          </p:cNvSpPr>
          <p:nvPr>
            <p:ph type="sldImg" idx="2"/>
          </p:nvPr>
        </p:nvSpPr>
        <p:spPr>
          <a:xfrm>
            <a:off x="731838" y="754063"/>
            <a:ext cx="5432425" cy="3760787"/>
          </a:xfrm>
          <a:prstGeom prst="rect">
            <a:avLst/>
          </a:prstGeom>
          <a:noFill/>
          <a:ln w="12700">
            <a:solidFill>
              <a:prstClr val="black"/>
            </a:solidFill>
          </a:ln>
        </p:spPr>
        <p:txBody>
          <a:bodyPr vert="horz" lIns="96721" tIns="48361" rIns="96721" bIns="48361" rtlCol="0" anchor="ctr"/>
          <a:lstStyle/>
          <a:p>
            <a:endParaRPr lang="de-DE"/>
          </a:p>
        </p:txBody>
      </p:sp>
      <p:sp>
        <p:nvSpPr>
          <p:cNvPr id="5" name="Notes Placeholder 4"/>
          <p:cNvSpPr>
            <a:spLocks noGrp="1"/>
          </p:cNvSpPr>
          <p:nvPr>
            <p:ph type="body" sz="quarter" idx="3"/>
          </p:nvPr>
        </p:nvSpPr>
        <p:spPr>
          <a:xfrm>
            <a:off x="689611" y="4765676"/>
            <a:ext cx="5516880" cy="4514851"/>
          </a:xfrm>
          <a:prstGeom prst="rect">
            <a:avLst/>
          </a:prstGeom>
        </p:spPr>
        <p:txBody>
          <a:bodyPr vert="horz" lIns="96721" tIns="48361" rIns="96721" bIns="4836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529610"/>
            <a:ext cx="2988310" cy="501651"/>
          </a:xfrm>
          <a:prstGeom prst="rect">
            <a:avLst/>
          </a:prstGeom>
        </p:spPr>
        <p:txBody>
          <a:bodyPr vert="horz" lIns="96721" tIns="48361" rIns="96721" bIns="48361" rtlCol="0" anchor="b"/>
          <a:lstStyle>
            <a:lvl1pPr algn="l">
              <a:defRPr sz="800"/>
            </a:lvl1pPr>
          </a:lstStyle>
          <a:p>
            <a:r>
              <a:rPr lang="en-US" smtClean="0"/>
              <a:t>GLOBAL TEMPLATE_3.PPTX</a:t>
            </a:r>
            <a:endParaRPr lang="en-US" dirty="0"/>
          </a:p>
        </p:txBody>
      </p:sp>
      <p:sp>
        <p:nvSpPr>
          <p:cNvPr id="7" name="Slide Number Placeholder 6"/>
          <p:cNvSpPr>
            <a:spLocks noGrp="1"/>
          </p:cNvSpPr>
          <p:nvPr>
            <p:ph type="sldNum" sz="quarter" idx="5"/>
          </p:nvPr>
        </p:nvSpPr>
        <p:spPr>
          <a:xfrm>
            <a:off x="3906195" y="9529610"/>
            <a:ext cx="2988310" cy="501651"/>
          </a:xfrm>
          <a:prstGeom prst="rect">
            <a:avLst/>
          </a:prstGeom>
        </p:spPr>
        <p:txBody>
          <a:bodyPr vert="horz" lIns="96721" tIns="48361" rIns="96721" bIns="48361" rtlCol="0" anchor="b"/>
          <a:lstStyle>
            <a:lvl1pPr algn="r">
              <a:defRPr sz="800"/>
            </a:lvl1pPr>
          </a:lstStyle>
          <a:p>
            <a:fld id="{71E7D22E-2FCF-4181-8686-08BDCDF9406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342" rtl="0" eaLnBrk="1" latinLnBrk="0" hangingPunct="1">
      <a:lnSpc>
        <a:spcPct val="90000"/>
      </a:lnSpc>
      <a:spcAft>
        <a:spcPts val="400"/>
      </a:spcAft>
      <a:defRPr sz="1200" kern="1200">
        <a:solidFill>
          <a:schemeClr val="tx1"/>
        </a:solidFill>
        <a:latin typeface="+mn-lt"/>
        <a:ea typeface="+mn-ea"/>
        <a:cs typeface="+mn-cs"/>
      </a:defRPr>
    </a:lvl1pPr>
    <a:lvl2pPr marL="177800" indent="-177800" algn="l" defTabSz="914342" rtl="0" eaLnBrk="1" latinLnBrk="0" hangingPunct="1">
      <a:lnSpc>
        <a:spcPct val="90000"/>
      </a:lnSpc>
      <a:spcAft>
        <a:spcPts val="400"/>
      </a:spcAft>
      <a:buClr>
        <a:schemeClr val="tx2"/>
      </a:buClr>
      <a:buFont typeface="Wingdings" pitchFamily="2" charset="2"/>
      <a:buChar char="§"/>
      <a:defRPr sz="1200" kern="1200">
        <a:solidFill>
          <a:schemeClr val="tx1"/>
        </a:solidFill>
        <a:latin typeface="+mn-lt"/>
        <a:ea typeface="+mn-ea"/>
        <a:cs typeface="+mn-cs"/>
      </a:defRPr>
    </a:lvl2pPr>
    <a:lvl3pPr marL="361950" indent="-184150" algn="l" defTabSz="914342" rtl="0" eaLnBrk="1" latinLnBrk="0" hangingPunct="1">
      <a:lnSpc>
        <a:spcPct val="90000"/>
      </a:lnSpc>
      <a:spcAft>
        <a:spcPts val="400"/>
      </a:spcAft>
      <a:buClr>
        <a:schemeClr val="tx2"/>
      </a:buClr>
      <a:buFont typeface="Arial" pitchFamily="34" charset="0"/>
      <a:buChar char="•"/>
      <a:defRPr sz="1200" kern="1200">
        <a:solidFill>
          <a:schemeClr val="tx1"/>
        </a:solidFill>
        <a:latin typeface="+mn-lt"/>
        <a:ea typeface="+mn-ea"/>
        <a:cs typeface="+mn-cs"/>
      </a:defRPr>
    </a:lvl3pPr>
    <a:lvl4pPr marL="5397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4pPr>
    <a:lvl5pPr marL="7175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2.gi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4.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40.xml"/><Relationship Id="rId7"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vmlDrawing" Target="../drawings/vmlDrawing13.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14.vml"/><Relationship Id="rId6" Type="http://schemas.openxmlformats.org/officeDocument/2006/relationships/image" Target="../media/image13.png"/><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47.xml"/><Relationship Id="rId7" Type="http://schemas.openxmlformats.org/officeDocument/2006/relationships/slideMaster" Target="../slideMasters/slideMaster2.xml"/><Relationship Id="rId2" Type="http://schemas.openxmlformats.org/officeDocument/2006/relationships/tags" Target="../tags/tag46.xml"/><Relationship Id="rId1" Type="http://schemas.openxmlformats.org/officeDocument/2006/relationships/vmlDrawing" Target="../drawings/vmlDrawing15.v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vmlDrawing" Target="../drawings/vmlDrawing16.vml"/><Relationship Id="rId6" Type="http://schemas.openxmlformats.org/officeDocument/2006/relationships/image" Target="../media/image13.png"/><Relationship Id="rId5" Type="http://schemas.openxmlformats.org/officeDocument/2006/relationships/oleObject" Target="../embeddings/oleObject16.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jpeg"/><Relationship Id="rId2" Type="http://schemas.openxmlformats.org/officeDocument/2006/relationships/tags" Target="../tags/tag54.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3.xml"/><Relationship Id="rId4"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image" Target="../media/image5.jpeg"/><Relationship Id="rId4"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2.gif"/><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image" Target="../media/image4.emf"/><Relationship Id="rId5" Type="http://schemas.openxmlformats.org/officeDocument/2006/relationships/tags" Target="../tags/tag18.xml"/><Relationship Id="rId10" Type="http://schemas.openxmlformats.org/officeDocument/2006/relationships/oleObject" Target="../embeddings/oleObject3.bin"/><Relationship Id="rId4" Type="http://schemas.openxmlformats.org/officeDocument/2006/relationships/tags" Target="../tags/tag17.xml"/><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7.vml"/><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8.vml"/><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vmlDrawing" Target="../drawings/vmlDrawing9.vml"/><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0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4541230" cy="947750"/>
          </a:xfrm>
          <a:prstGeom prst="rect">
            <a:avLst/>
          </a:prstGeo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1" name="Picture 10" descr="Capgemini_Untransparent.gif"/>
          <p:cNvPicPr>
            <a:picLocks noChangeAspect="1"/>
          </p:cNvPicPr>
          <p:nvPr userDrawn="1">
            <p:custDataLst>
              <p:tags r:id="rId7"/>
            </p:custDataLst>
          </p:nvPr>
        </p:nvPicPr>
        <p:blipFill>
          <a:blip r:embed="rId12" cstate="print"/>
          <a:stretch>
            <a:fillRect/>
          </a:stretch>
        </p:blipFill>
        <p:spPr>
          <a:xfrm>
            <a:off x="716233" y="653033"/>
            <a:ext cx="3002809" cy="69469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801"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1 german">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61794" name="think-cell Slide" r:id="rId8" imgW="360" imgH="360" progId="">
              <p:embed/>
            </p:oleObj>
          </a:graphicData>
        </a:graphic>
      </p:graphicFrame>
      <p:grpSp>
        <p:nvGrpSpPr>
          <p:cNvPr id="2" name="Group 351"/>
          <p:cNvGrpSpPr/>
          <p:nvPr userDrawn="1">
            <p:custDataLst>
              <p:tags r:id="rId2"/>
            </p:custDataLst>
          </p:nvPr>
        </p:nvGrpSpPr>
        <p:grpSpPr>
          <a:xfrm>
            <a:off x="5781928" y="3258545"/>
            <a:ext cx="3701555" cy="2118522"/>
            <a:chOff x="5511798" y="3584333"/>
            <a:chExt cx="4818106" cy="2816468"/>
          </a:xfrm>
        </p:grpSpPr>
        <p:grpSp>
          <p:nvGrpSpPr>
            <p:cNvPr id="3" name="Group 54"/>
            <p:cNvGrpSpPr/>
            <p:nvPr userDrawn="1">
              <p:custDataLst>
                <p:tags r:id="rId5"/>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err="1" smtClean="0">
                <a:solidFill>
                  <a:schemeClr val="bg1"/>
                </a:solidFill>
                <a:latin typeface="Arial"/>
                <a:cs typeface="Arial"/>
              </a:rPr>
              <a:t>Über</a:t>
            </a:r>
            <a:r>
              <a:rPr lang="en-US" sz="1800" b="1" dirty="0" smtClean="0">
                <a:solidFill>
                  <a:schemeClr val="bg1"/>
                </a:solidFill>
                <a:latin typeface="Arial"/>
                <a:cs typeface="Arial"/>
              </a:rPr>
              <a:t> </a:t>
            </a:r>
            <a:r>
              <a:rPr lang="en-US" sz="1800" b="1" dirty="0" err="1" smtClean="0">
                <a:solidFill>
                  <a:schemeClr val="bg1"/>
                </a:solidFill>
                <a:latin typeface="Arial"/>
                <a:cs typeface="Arial"/>
              </a:rPr>
              <a:t>Capgemini</a:t>
            </a:r>
            <a:endParaRPr lang="en-US" sz="1000" dirty="0" smtClean="0">
              <a:solidFill>
                <a:schemeClr val="bg1"/>
              </a:solidFill>
              <a:latin typeface="Arial" pitchFamily="34" charset="0"/>
              <a:cs typeface="Arial" pitchFamily="34" charset="0"/>
            </a:endParaRPr>
          </a:p>
          <a:p>
            <a:pPr marL="0" indent="0" algn="just">
              <a:spcAft>
                <a:spcPts val="600"/>
              </a:spcAft>
            </a:pPr>
            <a:r>
              <a:rPr lang="de-DE" sz="1000" dirty="0" smtClean="0">
                <a:solidFill>
                  <a:schemeClr val="bg1"/>
                </a:solidFill>
                <a:latin typeface="Arial" pitchFamily="34" charset="0"/>
                <a:cs typeface="Arial" pitchFamily="34" charset="0"/>
              </a:rPr>
              <a:t>Mit über 120.000 Mitarbeitern in 40 Ländern ist Capgemini einer der weltweit führenden Anbieter von Management- und IT-Beratung, Technologie-Services sowie Outsourcing-Dienst-</a:t>
            </a:r>
            <a:r>
              <a:rPr lang="de-DE" sz="1000" dirty="0" err="1" smtClean="0">
                <a:solidFill>
                  <a:schemeClr val="bg1"/>
                </a:solidFill>
                <a:latin typeface="Arial" pitchFamily="34" charset="0"/>
                <a:cs typeface="Arial" pitchFamily="34" charset="0"/>
              </a:rPr>
              <a:t>leistungen</a:t>
            </a:r>
            <a:r>
              <a:rPr lang="de-DE" sz="1000" dirty="0" smtClean="0">
                <a:solidFill>
                  <a:schemeClr val="bg1"/>
                </a:solidFill>
                <a:latin typeface="Arial" pitchFamily="34" charset="0"/>
                <a:cs typeface="Arial" pitchFamily="34" charset="0"/>
              </a:rPr>
              <a:t>. Im Jahr 2011 betrug der Umsatz der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-Gruppe 9,7 Milliarden Euro. </a:t>
            </a:r>
          </a:p>
          <a:p>
            <a:pPr marL="0" indent="0" algn="just">
              <a:spcAft>
                <a:spcPts val="600"/>
              </a:spcAft>
            </a:pPr>
            <a:r>
              <a:rPr lang="de-DE" sz="1000" dirty="0" smtClean="0">
                <a:solidFill>
                  <a:schemeClr val="bg1"/>
                </a:solidFill>
                <a:latin typeface="Arial" pitchFamily="34" charset="0"/>
                <a:cs typeface="Arial" pitchFamily="34" charset="0"/>
              </a:rPr>
              <a:t>Gemeinsam mit seinen Kunden erstellt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Geschäfts-</a:t>
            </a:r>
            <a:r>
              <a:rPr lang="de-DE" sz="1000" baseline="0" dirty="0" smtClean="0">
                <a:solidFill>
                  <a:schemeClr val="bg1"/>
                </a:solidFill>
                <a:latin typeface="Arial" pitchFamily="34" charset="0"/>
                <a:cs typeface="Arial" pitchFamily="34" charset="0"/>
              </a:rPr>
              <a:t> </a:t>
            </a:r>
            <a:r>
              <a:rPr lang="de-DE" sz="1000" dirty="0" smtClean="0">
                <a:solidFill>
                  <a:schemeClr val="bg1"/>
                </a:solidFill>
                <a:latin typeface="Arial" pitchFamily="34" charset="0"/>
                <a:cs typeface="Arial" pitchFamily="34" charset="0"/>
              </a:rPr>
              <a:t>wie auch Technologielösungen, die passgenau auf die individuellen Anforderungen zugeschnitten sind. Auf der Grundlage seines weltweiten Liefermodells </a:t>
            </a:r>
            <a:r>
              <a:rPr lang="de-DE" sz="1000" dirty="0" err="1" smtClean="0">
                <a:solidFill>
                  <a:schemeClr val="bg1"/>
                </a:solidFill>
                <a:latin typeface="Arial" pitchFamily="34" charset="0"/>
                <a:cs typeface="Arial" pitchFamily="34" charset="0"/>
              </a:rPr>
              <a:t>Rightshore</a:t>
            </a:r>
            <a:r>
              <a:rPr lang="de-DE" sz="1000" baseline="30000" dirty="0" smtClean="0">
                <a:solidFill>
                  <a:schemeClr val="bg1"/>
                </a:solidFill>
                <a:latin typeface="Arial" pitchFamily="34" charset="0"/>
                <a:cs typeface="Arial" pitchFamily="34" charset="0"/>
              </a:rPr>
              <a:t>®</a:t>
            </a:r>
            <a:r>
              <a:rPr lang="de-DE" sz="1000" dirty="0" smtClean="0">
                <a:solidFill>
                  <a:schemeClr val="bg1"/>
                </a:solidFill>
                <a:latin typeface="Arial" pitchFamily="34" charset="0"/>
                <a:cs typeface="Arial" pitchFamily="34" charset="0"/>
              </a:rPr>
              <a:t> zeichnet sich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als multinationale Organisation durch seine besondere Art der Zusammenarbeit aus – die Collaborative Business </a:t>
            </a:r>
            <a:r>
              <a:rPr lang="de-DE" sz="1000" dirty="0" err="1" smtClean="0">
                <a:solidFill>
                  <a:schemeClr val="bg1"/>
                </a:solidFill>
                <a:latin typeface="Arial" pitchFamily="34" charset="0"/>
                <a:cs typeface="Arial" pitchFamily="34" charset="0"/>
              </a:rPr>
              <a:t>Experience</a:t>
            </a:r>
            <a:r>
              <a:rPr lang="de-DE" sz="1000" baseline="30000" dirty="0" err="1" smtClean="0">
                <a:solidFill>
                  <a:schemeClr val="bg1"/>
                </a:solidFill>
                <a:latin typeface="Arial" pitchFamily="34" charset="0"/>
                <a:cs typeface="Arial" pitchFamily="34" charset="0"/>
              </a:rPr>
              <a:t>TM</a:t>
            </a:r>
            <a:r>
              <a:rPr lang="de-DE" sz="1000" baseline="0" dirty="0" smtClean="0">
                <a:solidFill>
                  <a:schemeClr val="bg1"/>
                </a:solidFill>
                <a:latin typeface="Arial" pitchFamily="34" charset="0"/>
                <a:cs typeface="Arial" pitchFamily="34" charset="0"/>
              </a:rPr>
              <a:t>.</a:t>
            </a:r>
          </a:p>
          <a:p>
            <a:pPr marL="0" indent="0" algn="just">
              <a:spcAft>
                <a:spcPts val="600"/>
              </a:spcAft>
            </a:pPr>
            <a:r>
              <a:rPr lang="de-DE" sz="1000" dirty="0" smtClean="0">
                <a:solidFill>
                  <a:schemeClr val="bg1"/>
                </a:solidFill>
                <a:latin typeface="Arial" pitchFamily="34" charset="0"/>
                <a:cs typeface="Arial" pitchFamily="34" charset="0"/>
              </a:rPr>
              <a:t> </a:t>
            </a:r>
            <a:r>
              <a:rPr lang="en-US" sz="900" i="1" dirty="0" err="1" smtClean="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a:t>
            </a:r>
            <a:r>
              <a:rPr lang="de-DE" sz="900" i="1" dirty="0" smtClean="0">
                <a:solidFill>
                  <a:schemeClr val="bg1"/>
                </a:solidFill>
                <a:latin typeface="Arial" pitchFamily="34" charset="0"/>
                <a:cs typeface="Arial" pitchFamily="34" charset="0"/>
              </a:rPr>
              <a:t>ist eine eingetragene Marke von </a:t>
            </a:r>
            <a:r>
              <a:rPr lang="de-DE" sz="900" i="1" dirty="0" err="1" smtClean="0">
                <a:solidFill>
                  <a:schemeClr val="bg1"/>
                </a:solidFill>
                <a:latin typeface="Arial" pitchFamily="34" charset="0"/>
                <a:cs typeface="Arial" pitchFamily="34" charset="0"/>
              </a:rPr>
              <a:t>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9" cstate="print"/>
          <a:stretch>
            <a:fillRect/>
          </a:stretch>
        </p:blipFill>
        <p:spPr>
          <a:xfrm>
            <a:off x="867725" y="3468294"/>
            <a:ext cx="519572" cy="522508"/>
          </a:xfrm>
          <a:prstGeom prst="rect">
            <a:avLst/>
          </a:prstGeom>
        </p:spPr>
      </p:pic>
      <p:sp>
        <p:nvSpPr>
          <p:cNvPr id="336" name="Rectangle 335"/>
          <p:cNvSpPr/>
          <p:nvPr userDrawn="1">
            <p:custDataLst>
              <p:tags r:id="rId4"/>
            </p:custDataLst>
          </p:nvPr>
        </p:nvSpPr>
        <p:spPr>
          <a:xfrm>
            <a:off x="5523917" y="6387243"/>
            <a:ext cx="4382083" cy="282207"/>
          </a:xfrm>
          <a:prstGeom prst="rect">
            <a:avLst/>
          </a:prstGeom>
        </p:spPr>
        <p:txBody>
          <a:bodyPr wrap="square" lIns="33059" tIns="33059" rIns="330588" bIns="33059" anchor="b" anchorCtr="0">
            <a:spAutoFit/>
          </a:bodyPr>
          <a:lstStyle/>
          <a:p>
            <a:pPr algn="r"/>
            <a:r>
              <a:rPr lang="de-DE" sz="700" noProof="0" dirty="0" smtClean="0">
                <a:solidFill>
                  <a:schemeClr val="bg1"/>
                </a:solidFill>
                <a:latin typeface="Arial"/>
                <a:cs typeface="Arial"/>
              </a:rPr>
              <a:t>Die in der Präsentation</a:t>
            </a:r>
            <a:r>
              <a:rPr lang="de-DE" sz="700" baseline="0" noProof="0" dirty="0" smtClean="0">
                <a:solidFill>
                  <a:schemeClr val="bg1"/>
                </a:solidFill>
                <a:latin typeface="Arial"/>
                <a:cs typeface="Arial"/>
              </a:rPr>
              <a:t> enthaltenen Informationen sind Eigentum.</a:t>
            </a:r>
            <a:br>
              <a:rPr lang="de-DE" sz="700" baseline="0" noProof="0" dirty="0" smtClean="0">
                <a:solidFill>
                  <a:schemeClr val="bg1"/>
                </a:solidFill>
                <a:latin typeface="Arial"/>
                <a:cs typeface="Arial"/>
              </a:rPr>
            </a:br>
            <a:r>
              <a:rPr lang="de-DE" sz="700" baseline="0" noProof="0" dirty="0" smtClean="0">
                <a:solidFill>
                  <a:schemeClr val="bg1"/>
                </a:solidFill>
                <a:latin typeface="Arial"/>
                <a:cs typeface="Arial"/>
              </a:rPr>
              <a:t>Copyright © 2013 Capgemini. Alle Rechte vorbehalten.</a:t>
            </a:r>
            <a:endParaRPr lang="de-DE" sz="700" noProof="0" dirty="0" smtClean="0">
              <a:solidFill>
                <a:schemeClr val="bg1"/>
              </a:solidFill>
              <a:latin typeface="Arial"/>
              <a:cs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2 german">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62818" name="think-cell Slide" r:id="rId5"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err="1" smtClean="0">
                <a:solidFill>
                  <a:schemeClr val="bg1"/>
                </a:solidFill>
                <a:latin typeface="Arial"/>
                <a:cs typeface="Arial"/>
              </a:rPr>
              <a:t>Über</a:t>
            </a:r>
            <a:r>
              <a:rPr lang="en-US" sz="1800" b="1" dirty="0" smtClean="0">
                <a:solidFill>
                  <a:schemeClr val="bg1"/>
                </a:solidFill>
                <a:latin typeface="Arial"/>
                <a:cs typeface="Arial"/>
              </a:rPr>
              <a:t> </a:t>
            </a:r>
            <a:r>
              <a:rPr lang="en-US" sz="1800" b="1" dirty="0" err="1" smtClean="0">
                <a:solidFill>
                  <a:schemeClr val="bg1"/>
                </a:solidFill>
                <a:latin typeface="Arial"/>
                <a:cs typeface="Arial"/>
              </a:rPr>
              <a:t>Capgemini</a:t>
            </a:r>
            <a:endParaRPr lang="en-US" sz="1000" dirty="0" smtClean="0">
              <a:solidFill>
                <a:schemeClr val="bg1"/>
              </a:solidFill>
              <a:latin typeface="Arial" pitchFamily="34" charset="0"/>
              <a:cs typeface="Arial" pitchFamily="34" charset="0"/>
            </a:endParaRPr>
          </a:p>
          <a:p>
            <a:pPr marL="0" indent="0" algn="just">
              <a:spcAft>
                <a:spcPts val="600"/>
              </a:spcAft>
            </a:pPr>
            <a:r>
              <a:rPr lang="de-DE" sz="1000" dirty="0" smtClean="0">
                <a:solidFill>
                  <a:schemeClr val="bg1"/>
                </a:solidFill>
                <a:latin typeface="Arial" pitchFamily="34" charset="0"/>
                <a:cs typeface="Arial" pitchFamily="34" charset="0"/>
              </a:rPr>
              <a:t>Mit über 120.000 Mitarbeitern in 40 Ländern ist Capgemini einer der weltweit führenden Anbieter von Management- und IT-Beratung, Technologie-Services sowie Outsourcing-Dienst-</a:t>
            </a:r>
            <a:r>
              <a:rPr lang="de-DE" sz="1000" dirty="0" err="1" smtClean="0">
                <a:solidFill>
                  <a:schemeClr val="bg1"/>
                </a:solidFill>
                <a:latin typeface="Arial" pitchFamily="34" charset="0"/>
                <a:cs typeface="Arial" pitchFamily="34" charset="0"/>
              </a:rPr>
              <a:t>leistungen</a:t>
            </a:r>
            <a:r>
              <a:rPr lang="de-DE" sz="1000" dirty="0" smtClean="0">
                <a:solidFill>
                  <a:schemeClr val="bg1"/>
                </a:solidFill>
                <a:latin typeface="Arial" pitchFamily="34" charset="0"/>
                <a:cs typeface="Arial" pitchFamily="34" charset="0"/>
              </a:rPr>
              <a:t>. Im Jahr 2011 betrug der Umsatz der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-Gruppe 9,7 Milliarden Euro. </a:t>
            </a:r>
          </a:p>
          <a:p>
            <a:pPr marL="0" indent="0" algn="just">
              <a:spcAft>
                <a:spcPts val="600"/>
              </a:spcAft>
            </a:pPr>
            <a:r>
              <a:rPr lang="de-DE" sz="1000" dirty="0" smtClean="0">
                <a:solidFill>
                  <a:schemeClr val="bg1"/>
                </a:solidFill>
                <a:latin typeface="Arial" pitchFamily="34" charset="0"/>
                <a:cs typeface="Arial" pitchFamily="34" charset="0"/>
              </a:rPr>
              <a:t>Gemeinsam mit seinen Kunden erstellt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Geschäfts-</a:t>
            </a:r>
            <a:r>
              <a:rPr lang="de-DE" sz="1000" baseline="0" dirty="0" smtClean="0">
                <a:solidFill>
                  <a:schemeClr val="bg1"/>
                </a:solidFill>
                <a:latin typeface="Arial" pitchFamily="34" charset="0"/>
                <a:cs typeface="Arial" pitchFamily="34" charset="0"/>
              </a:rPr>
              <a:t> </a:t>
            </a:r>
            <a:r>
              <a:rPr lang="de-DE" sz="1000" dirty="0" smtClean="0">
                <a:solidFill>
                  <a:schemeClr val="bg1"/>
                </a:solidFill>
                <a:latin typeface="Arial" pitchFamily="34" charset="0"/>
                <a:cs typeface="Arial" pitchFamily="34" charset="0"/>
              </a:rPr>
              <a:t>wie auch Technologielösungen, die passgenau auf die individuellen Anforderungen zugeschnitten sind. Auf der Grundlage seines weltweiten Liefermodells </a:t>
            </a:r>
            <a:r>
              <a:rPr lang="de-DE" sz="1000" dirty="0" err="1" smtClean="0">
                <a:solidFill>
                  <a:schemeClr val="bg1"/>
                </a:solidFill>
                <a:latin typeface="Arial" pitchFamily="34" charset="0"/>
                <a:cs typeface="Arial" pitchFamily="34" charset="0"/>
              </a:rPr>
              <a:t>Rightshore</a:t>
            </a:r>
            <a:r>
              <a:rPr lang="de-DE" sz="1000" baseline="30000" dirty="0" smtClean="0">
                <a:solidFill>
                  <a:schemeClr val="bg1"/>
                </a:solidFill>
                <a:latin typeface="Arial" pitchFamily="34" charset="0"/>
                <a:cs typeface="Arial" pitchFamily="34" charset="0"/>
              </a:rPr>
              <a:t>®</a:t>
            </a:r>
            <a:r>
              <a:rPr lang="de-DE" sz="1000" dirty="0" smtClean="0">
                <a:solidFill>
                  <a:schemeClr val="bg1"/>
                </a:solidFill>
                <a:latin typeface="Arial" pitchFamily="34" charset="0"/>
                <a:cs typeface="Arial" pitchFamily="34" charset="0"/>
              </a:rPr>
              <a:t> zeichnet sich </a:t>
            </a:r>
            <a:r>
              <a:rPr lang="de-DE" sz="1000" dirty="0" err="1" smtClean="0">
                <a:solidFill>
                  <a:schemeClr val="bg1"/>
                </a:solidFill>
                <a:latin typeface="Arial" pitchFamily="34" charset="0"/>
                <a:cs typeface="Arial" pitchFamily="34" charset="0"/>
              </a:rPr>
              <a:t>Capgemini</a:t>
            </a:r>
            <a:r>
              <a:rPr lang="de-DE" sz="1000" dirty="0" smtClean="0">
                <a:solidFill>
                  <a:schemeClr val="bg1"/>
                </a:solidFill>
                <a:latin typeface="Arial" pitchFamily="34" charset="0"/>
                <a:cs typeface="Arial" pitchFamily="34" charset="0"/>
              </a:rPr>
              <a:t> als multinationale Organisation durch seine besondere Art der Zusammenarbeit aus – die Collaborative Business </a:t>
            </a:r>
            <a:r>
              <a:rPr lang="de-DE" sz="1000" dirty="0" err="1" smtClean="0">
                <a:solidFill>
                  <a:schemeClr val="bg1"/>
                </a:solidFill>
                <a:latin typeface="Arial" pitchFamily="34" charset="0"/>
                <a:cs typeface="Arial" pitchFamily="34" charset="0"/>
              </a:rPr>
              <a:t>Experience</a:t>
            </a:r>
            <a:r>
              <a:rPr lang="de-DE" sz="1000" baseline="30000" dirty="0" err="1" smtClean="0">
                <a:solidFill>
                  <a:schemeClr val="bg1"/>
                </a:solidFill>
                <a:latin typeface="Arial" pitchFamily="34" charset="0"/>
                <a:cs typeface="Arial" pitchFamily="34" charset="0"/>
              </a:rPr>
              <a:t>TM</a:t>
            </a:r>
            <a:r>
              <a:rPr lang="de-DE" sz="1000" baseline="0" dirty="0" smtClean="0">
                <a:solidFill>
                  <a:schemeClr val="bg1"/>
                </a:solidFill>
                <a:latin typeface="Arial" pitchFamily="34" charset="0"/>
                <a:cs typeface="Arial" pitchFamily="34" charset="0"/>
              </a:rPr>
              <a:t>.</a:t>
            </a:r>
          </a:p>
          <a:p>
            <a:pPr marL="0" indent="0" algn="just">
              <a:spcAft>
                <a:spcPts val="600"/>
              </a:spcAft>
            </a:pPr>
            <a:r>
              <a:rPr lang="de-DE" sz="1000" dirty="0" smtClean="0">
                <a:solidFill>
                  <a:schemeClr val="bg1"/>
                </a:solidFill>
                <a:latin typeface="Arial" pitchFamily="34" charset="0"/>
                <a:cs typeface="Arial" pitchFamily="34" charset="0"/>
              </a:rPr>
              <a:t> </a:t>
            </a:r>
            <a:r>
              <a:rPr lang="en-US" sz="900" i="1" dirty="0" err="1" smtClean="0">
                <a:solidFill>
                  <a:schemeClr val="bg1"/>
                </a:solidFill>
                <a:latin typeface="Arial" pitchFamily="34" charset="0"/>
                <a:cs typeface="Arial" pitchFamily="34" charset="0"/>
              </a:rPr>
              <a:t>Rightshore</a:t>
            </a:r>
            <a:r>
              <a:rPr lang="en-US" sz="900" i="1" baseline="30000" dirty="0" smtClean="0">
                <a:solidFill>
                  <a:schemeClr val="bg1"/>
                </a:solidFill>
                <a:latin typeface="Arial" pitchFamily="34" charset="0"/>
                <a:cs typeface="Arial" pitchFamily="34" charset="0"/>
              </a:rPr>
              <a:t>®</a:t>
            </a:r>
            <a:r>
              <a:rPr lang="en-US" sz="900" i="1" dirty="0" smtClean="0">
                <a:solidFill>
                  <a:schemeClr val="bg1"/>
                </a:solidFill>
                <a:latin typeface="Arial" pitchFamily="34" charset="0"/>
                <a:cs typeface="Arial" pitchFamily="34" charset="0"/>
              </a:rPr>
              <a:t> </a:t>
            </a:r>
            <a:r>
              <a:rPr lang="de-DE" sz="900" i="1" dirty="0" smtClean="0">
                <a:solidFill>
                  <a:schemeClr val="bg1"/>
                </a:solidFill>
                <a:latin typeface="Arial" pitchFamily="34" charset="0"/>
                <a:cs typeface="Arial" pitchFamily="34" charset="0"/>
              </a:rPr>
              <a:t>ist eine eingetragene Marke von </a:t>
            </a:r>
            <a:r>
              <a:rPr lang="de-DE" sz="900" i="1" dirty="0" err="1" smtClean="0">
                <a:solidFill>
                  <a:schemeClr val="bg1"/>
                </a:solidFill>
                <a:latin typeface="Arial" pitchFamily="34" charset="0"/>
                <a:cs typeface="Arial" pitchFamily="34" charset="0"/>
              </a:rPr>
              <a:t>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6" cstate="print"/>
          <a:stretch>
            <a:fillRect/>
          </a:stretch>
        </p:blipFill>
        <p:spPr>
          <a:xfrm>
            <a:off x="5035964" y="2791400"/>
            <a:ext cx="519572" cy="522508"/>
          </a:xfrm>
          <a:prstGeom prst="rect">
            <a:avLst/>
          </a:prstGeom>
        </p:spPr>
      </p:pic>
      <p:sp>
        <p:nvSpPr>
          <p:cNvPr id="10" name="Rectangle 9"/>
          <p:cNvSpPr/>
          <p:nvPr userDrawn="1">
            <p:custDataLst>
              <p:tags r:id="rId3"/>
            </p:custDataLst>
          </p:nvPr>
        </p:nvSpPr>
        <p:spPr>
          <a:xfrm>
            <a:off x="5523917" y="6387243"/>
            <a:ext cx="4382083" cy="282207"/>
          </a:xfrm>
          <a:prstGeom prst="rect">
            <a:avLst/>
          </a:prstGeom>
        </p:spPr>
        <p:txBody>
          <a:bodyPr wrap="square" lIns="33059" tIns="33059" rIns="330588" bIns="33059" anchor="b" anchorCtr="0">
            <a:spAutoFit/>
          </a:bodyPr>
          <a:lstStyle/>
          <a:p>
            <a:pPr algn="r"/>
            <a:r>
              <a:rPr lang="de-DE" sz="700" noProof="0" dirty="0" smtClean="0">
                <a:solidFill>
                  <a:schemeClr val="bg1"/>
                </a:solidFill>
                <a:latin typeface="Arial"/>
                <a:cs typeface="Arial"/>
              </a:rPr>
              <a:t>Die in der Präsentation</a:t>
            </a:r>
            <a:r>
              <a:rPr lang="de-DE" sz="700" baseline="0" noProof="0" dirty="0" smtClean="0">
                <a:solidFill>
                  <a:schemeClr val="bg1"/>
                </a:solidFill>
                <a:latin typeface="Arial"/>
                <a:cs typeface="Arial"/>
              </a:rPr>
              <a:t> enthaltenen Informationen sind Eigentum.</a:t>
            </a:r>
            <a:br>
              <a:rPr lang="de-DE" sz="700" baseline="0" noProof="0" dirty="0" smtClean="0">
                <a:solidFill>
                  <a:schemeClr val="bg1"/>
                </a:solidFill>
                <a:latin typeface="Arial"/>
                <a:cs typeface="Arial"/>
              </a:rPr>
            </a:br>
            <a:r>
              <a:rPr lang="de-DE" sz="700" baseline="0" noProof="0" dirty="0" smtClean="0">
                <a:solidFill>
                  <a:schemeClr val="bg1"/>
                </a:solidFill>
                <a:latin typeface="Arial"/>
                <a:cs typeface="Arial"/>
              </a:rPr>
              <a:t>Copyright © 2013 Capgemini. Alle Rechte vorbehalten.</a:t>
            </a:r>
            <a:endParaRPr lang="de-DE" sz="700" noProof="0" dirty="0" smtClean="0">
              <a:solidFill>
                <a:schemeClr val="bg1"/>
              </a:solidFill>
              <a:latin typeface="Arial"/>
              <a:cs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1 english">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097" name="think-cell Slide" r:id="rId8"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5"/>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9" cstate="print"/>
          <a:stretch>
            <a:fillRect/>
          </a:stretch>
        </p:blipFill>
        <p:spPr>
          <a:xfrm>
            <a:off x="867725" y="3468294"/>
            <a:ext cx="519572" cy="522508"/>
          </a:xfrm>
          <a:prstGeom prst="rect">
            <a:avLst/>
          </a:prstGeom>
        </p:spPr>
      </p:pic>
      <p:sp>
        <p:nvSpPr>
          <p:cNvPr id="340" name="Rectangle 339"/>
          <p:cNvSpPr/>
          <p:nvPr userDrawn="1">
            <p:custDataLst>
              <p:tags r:id="rId4"/>
            </p:custDataLst>
          </p:nvPr>
        </p:nvSpPr>
        <p:spPr>
          <a:xfrm>
            <a:off x="5523917" y="6387243"/>
            <a:ext cx="4382083" cy="282207"/>
          </a:xfrm>
          <a:prstGeom prst="rect">
            <a:avLst/>
          </a:prstGeom>
        </p:spPr>
        <p:txBody>
          <a:bodyPr wrap="square" lIns="33059" tIns="33059" rIns="330588" bIns="33059" anchor="b" anchorCtr="0">
            <a:sp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The information contained in this presentation is proprietary.</a:t>
            </a:r>
          </a:p>
          <a:p>
            <a:pPr algn="r"/>
            <a:r>
              <a:rPr lang="de-DE" sz="700" baseline="0" noProof="0" dirty="0" smtClean="0">
                <a:solidFill>
                  <a:schemeClr val="bg1"/>
                </a:solidFill>
                <a:latin typeface="Arial"/>
                <a:cs typeface="Arial"/>
              </a:rPr>
              <a:t>Copyright </a:t>
            </a:r>
            <a:r>
              <a:rPr lang="en-US" sz="700" baseline="0" noProof="0" dirty="0" smtClean="0">
                <a:solidFill>
                  <a:schemeClr val="bg1"/>
                </a:solidFill>
                <a:latin typeface="Arial"/>
                <a:cs typeface="Arial"/>
              </a:rPr>
              <a:t>© 2013 </a:t>
            </a:r>
            <a:r>
              <a:rPr lang="en-US" sz="700" baseline="0" noProof="0" dirty="0" err="1" smtClean="0">
                <a:solidFill>
                  <a:schemeClr val="bg1"/>
                </a:solidFill>
                <a:latin typeface="Arial"/>
                <a:cs typeface="Arial"/>
              </a:rPr>
              <a:t>Capgemini</a:t>
            </a:r>
            <a:r>
              <a:rPr lang="en-US" sz="700" baseline="0" noProof="0" dirty="0" smtClean="0">
                <a:solidFill>
                  <a:schemeClr val="bg1"/>
                </a:solidFill>
                <a:latin typeface="Arial"/>
                <a:cs typeface="Arial"/>
              </a:rPr>
              <a:t>. All rights reserved.</a:t>
            </a:r>
            <a:endParaRPr lang="de-DE" sz="700" noProof="0" dirty="0" smtClean="0">
              <a:solidFill>
                <a:schemeClr val="bg1"/>
              </a:solidFill>
              <a:latin typeface="Aria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2 english">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073" name="think-cell Slide" r:id="rId5"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6" cstate="print"/>
          <a:stretch>
            <a:fillRect/>
          </a:stretch>
        </p:blipFill>
        <p:spPr>
          <a:xfrm>
            <a:off x="5035964" y="2791400"/>
            <a:ext cx="519572" cy="522508"/>
          </a:xfrm>
          <a:prstGeom prst="rect">
            <a:avLst/>
          </a:prstGeom>
        </p:spPr>
      </p:pic>
      <p:sp>
        <p:nvSpPr>
          <p:cNvPr id="10" name="Rectangle 9"/>
          <p:cNvSpPr/>
          <p:nvPr userDrawn="1">
            <p:custDataLst>
              <p:tags r:id="rId3"/>
            </p:custDataLst>
          </p:nvPr>
        </p:nvSpPr>
        <p:spPr>
          <a:xfrm>
            <a:off x="5523917" y="6387243"/>
            <a:ext cx="4382083" cy="282207"/>
          </a:xfrm>
          <a:prstGeom prst="rect">
            <a:avLst/>
          </a:prstGeom>
        </p:spPr>
        <p:txBody>
          <a:bodyPr wrap="square" lIns="33059" tIns="33059" rIns="330588" bIns="33059" anchor="b" anchorCtr="0">
            <a:sp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The information contained in this presentation is proprietary.</a:t>
            </a:r>
          </a:p>
          <a:p>
            <a:pPr algn="r"/>
            <a:r>
              <a:rPr lang="de-DE" sz="700" baseline="0" noProof="0" dirty="0" smtClean="0">
                <a:solidFill>
                  <a:schemeClr val="bg1"/>
                </a:solidFill>
                <a:latin typeface="Arial"/>
                <a:cs typeface="Arial"/>
              </a:rPr>
              <a:t>Copyright </a:t>
            </a:r>
            <a:r>
              <a:rPr lang="en-US" sz="700" baseline="0" noProof="0" dirty="0" smtClean="0">
                <a:solidFill>
                  <a:schemeClr val="bg1"/>
                </a:solidFill>
                <a:latin typeface="Arial"/>
                <a:cs typeface="Arial"/>
              </a:rPr>
              <a:t>© 2013 </a:t>
            </a:r>
            <a:r>
              <a:rPr lang="en-US" sz="700" baseline="0" noProof="0" dirty="0" err="1" smtClean="0">
                <a:solidFill>
                  <a:schemeClr val="bg1"/>
                </a:solidFill>
                <a:latin typeface="Arial"/>
                <a:cs typeface="Arial"/>
              </a:rPr>
              <a:t>Capgemini</a:t>
            </a:r>
            <a:r>
              <a:rPr lang="en-US" sz="700" baseline="0" noProof="0" dirty="0" smtClean="0">
                <a:solidFill>
                  <a:schemeClr val="bg1"/>
                </a:solidFill>
                <a:latin typeface="Arial"/>
                <a:cs typeface="Arial"/>
              </a:rPr>
              <a:t>. All rights reserved.</a:t>
            </a:r>
            <a:endParaRPr lang="de-DE" sz="700" noProof="0" dirty="0" smtClean="0">
              <a:solidFill>
                <a:schemeClr val="bg1"/>
              </a:solidFill>
              <a:latin typeface="Aria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049" name="think-cell Slide" r:id="rId4" imgW="360" imgH="360" progId="">
              <p:embed/>
            </p:oleObj>
          </a:graphicData>
        </a:graphic>
      </p:graphicFrame>
      <p:sp>
        <p:nvSpPr>
          <p:cNvPr id="5" name="Rectangle 4"/>
          <p:cNvSpPr/>
          <p:nvPr userDrawn="1">
            <p:custDataLst>
              <p:tags r:id="rId2"/>
            </p:custDataLst>
          </p:nvPr>
        </p:nvSpPr>
        <p:spPr>
          <a:xfrm>
            <a:off x="5523917" y="6387243"/>
            <a:ext cx="4382083" cy="282207"/>
          </a:xfrm>
          <a:prstGeom prst="rect">
            <a:avLst/>
          </a:prstGeom>
        </p:spPr>
        <p:txBody>
          <a:bodyPr wrap="square" lIns="33059" tIns="33059" rIns="330588" bIns="33059" anchor="b" anchorCtr="0">
            <a:sp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The information contained in this presentation is proprietary.</a:t>
            </a:r>
          </a:p>
          <a:p>
            <a:pPr algn="r"/>
            <a:r>
              <a:rPr lang="de-DE" sz="700" baseline="0" noProof="0" dirty="0" smtClean="0">
                <a:solidFill>
                  <a:schemeClr val="bg1"/>
                </a:solidFill>
                <a:latin typeface="Arial"/>
                <a:cs typeface="Arial"/>
              </a:rPr>
              <a:t>Copyright </a:t>
            </a:r>
            <a:r>
              <a:rPr lang="en-US" sz="700" baseline="0" noProof="0" dirty="0" smtClean="0">
                <a:solidFill>
                  <a:schemeClr val="bg1"/>
                </a:solidFill>
                <a:latin typeface="Arial"/>
                <a:cs typeface="Arial"/>
              </a:rPr>
              <a:t>© 2013 </a:t>
            </a:r>
            <a:r>
              <a:rPr lang="en-US" sz="700" baseline="0" noProof="0" dirty="0" err="1" smtClean="0">
                <a:solidFill>
                  <a:schemeClr val="bg1"/>
                </a:solidFill>
                <a:latin typeface="Arial"/>
                <a:cs typeface="Arial"/>
              </a:rPr>
              <a:t>Capgemini</a:t>
            </a:r>
            <a:r>
              <a:rPr lang="en-US" sz="700" baseline="0" noProof="0" dirty="0" smtClean="0">
                <a:solidFill>
                  <a:schemeClr val="bg1"/>
                </a:solidFill>
                <a:latin typeface="Arial"/>
                <a:cs typeface="Arial"/>
              </a:rPr>
              <a:t>. All rights reserved.</a:t>
            </a:r>
            <a:endParaRPr lang="de-DE" sz="700" noProof="0" dirty="0" smtClean="0">
              <a:solidFill>
                <a:schemeClr val="bg1"/>
              </a:solidFill>
              <a:latin typeface="Aria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8001" name="think-cell Slide" r:id="rId6" imgW="360" imgH="360" progId="">
              <p:embed/>
            </p:oleObj>
          </a:graphicData>
        </a:graphic>
      </p:graphicFrame>
      <p:pic>
        <p:nvPicPr>
          <p:cNvPr id="8" name="Image 5" descr="test5.jpg"/>
          <p:cNvPicPr>
            <a:picLocks noChangeAspect="1"/>
          </p:cNvPicPr>
          <p:nvPr userDrawn="1">
            <p:custDataLst>
              <p:tags r:id="rId2"/>
            </p:custDataLst>
          </p:nvPr>
        </p:nvPicPr>
        <p:blipFill>
          <a:blip r:embed="rId7" cstate="print"/>
          <a:srcRect l="240" t="16548" r="380" b="511"/>
          <a:stretch>
            <a:fillRect/>
          </a:stretch>
        </p:blipFill>
        <p:spPr>
          <a:xfrm>
            <a:off x="0" y="0"/>
            <a:ext cx="9906000" cy="4850150"/>
          </a:xfrm>
          <a:prstGeom prst="rect">
            <a:avLst/>
          </a:prstGeom>
        </p:spPr>
      </p:pic>
      <p:sp>
        <p:nvSpPr>
          <p:cNvPr id="7" name="Rectangle 7"/>
          <p:cNvSpPr/>
          <p:nvPr userDrawn="1">
            <p:custDataLst>
              <p:tags r:id="rId3"/>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490503"/>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6977"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906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28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a:prstGeom prst="rect">
            <a:avLst/>
          </a:prstGeo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3" name="Rectangle 22"/>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6"/>
            </p:custDataLst>
          </p:nvPr>
        </p:nvPicPr>
        <p:blipFill>
          <a:blip r:embed="rId11" cstate="email"/>
          <a:srcRect/>
          <a:stretch>
            <a:fillRect/>
          </a:stretch>
        </p:blipFill>
        <p:spPr bwMode="auto">
          <a:xfrm>
            <a:off x="6569786" y="6520694"/>
            <a:ext cx="3001425" cy="239021"/>
          </a:xfrm>
          <a:prstGeom prst="rect">
            <a:avLst/>
          </a:prstGeom>
          <a:noFill/>
        </p:spPr>
      </p:pic>
      <p:pic>
        <p:nvPicPr>
          <p:cNvPr id="11" name="Picture 10" descr="Capgemini_Untransparent.gif"/>
          <p:cNvPicPr>
            <a:picLocks noChangeAspect="1"/>
          </p:cNvPicPr>
          <p:nvPr userDrawn="1">
            <p:custDataLst>
              <p:tags r:id="rId7"/>
            </p:custDataLst>
          </p:nvPr>
        </p:nvPicPr>
        <p:blipFill>
          <a:blip r:embed="rId12" cstate="print"/>
          <a:stretch>
            <a:fillRect/>
          </a:stretch>
        </p:blipFill>
        <p:spPr>
          <a:xfrm>
            <a:off x="716233" y="653033"/>
            <a:ext cx="3002809" cy="6946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4"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833" name="think-cell Slide" r:id="rId5" imgW="360" imgH="360" progId="">
              <p:embed/>
            </p:oleObj>
          </a:graphicData>
        </a:graphic>
      </p:graphicFrame>
      <p:sp>
        <p:nvSpPr>
          <p:cNvPr id="4" name="Freeform 4"/>
          <p:cNvSpPr>
            <a:spLocks/>
          </p:cNvSpPr>
          <p:nvPr userDrawn="1">
            <p:custDataLst>
              <p:tags r:id="rId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de-DE" smtClean="0"/>
              <a:t>A_02_makeblock.pptx</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able of Content-Agenda touch">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4"/>
          <a:srcRect l="296" t="407" r="481" b="474"/>
          <a:stretch>
            <a:fillRect/>
          </a:stretch>
        </p:blipFill>
        <p:spPr>
          <a:xfrm>
            <a:off x="0" y="0"/>
            <a:ext cx="9906000" cy="6353297"/>
          </a:xfrm>
          <a:prstGeom prst="rect">
            <a:avLst/>
          </a:prstGeom>
          <a:ln>
            <a:noFill/>
          </a:ln>
        </p:spPr>
      </p:pic>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56674" name="think-cell Slide" r:id="rId5" imgW="360" imgH="360" progId="">
              <p:embed/>
            </p:oleObj>
          </a:graphicData>
        </a:graphic>
      </p:graphicFrame>
      <p:sp>
        <p:nvSpPr>
          <p:cNvPr id="4" name="Freeform 4"/>
          <p:cNvSpPr>
            <a:spLocks/>
          </p:cNvSpPr>
          <p:nvPr userDrawn="1">
            <p:custDataLst>
              <p:tags r:id="rId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de-DE" smtClean="0"/>
              <a:t>A_02_makeblock.pptx</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able of Content-Agenda no phot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51554" name="think-cell Slide" r:id="rId4" imgW="360" imgH="360" progId="">
              <p:embed/>
            </p:oleObj>
          </a:graphicData>
        </a:graphic>
      </p:graphicFrame>
      <p:sp>
        <p:nvSpPr>
          <p:cNvPr id="4" name="Freeform 4"/>
          <p:cNvSpPr>
            <a:spLocks/>
          </p:cNvSpPr>
          <p:nvPr userDrawn="1">
            <p:custDataLst>
              <p:tags r:id="rId2"/>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Date Placeholder 11"/>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3" name="Slide Number Placeholder 12"/>
          <p:cNvSpPr>
            <a:spLocks noGrp="1"/>
          </p:cNvSpPr>
          <p:nvPr>
            <p:ph type="sldNum" sz="quarter" idx="11"/>
          </p:nvPr>
        </p:nvSpPr>
        <p:spPr/>
        <p:txBody>
          <a:bodyPr/>
          <a:lstStyle/>
          <a:p>
            <a:fld id="{880BADDE-CEDF-4108-ADCD-25C7E5D681A5}" type="slidenum">
              <a:rPr lang="de-DE" smtClean="0"/>
              <a:pPr/>
              <a:t>‹#›</a:t>
            </a:fld>
            <a:endParaRPr lang="de-DE"/>
          </a:p>
        </p:txBody>
      </p:sp>
      <p:sp>
        <p:nvSpPr>
          <p:cNvPr id="14" name="Footer Placeholder 13"/>
          <p:cNvSpPr>
            <a:spLocks noGrp="1"/>
          </p:cNvSpPr>
          <p:nvPr>
            <p:ph type="ftr" sz="quarter" idx="12"/>
          </p:nvPr>
        </p:nvSpPr>
        <p:spPr/>
        <p:txBody>
          <a:bodyPr/>
          <a:lstStyle/>
          <a:p>
            <a:r>
              <a:rPr lang="de-DE" smtClean="0"/>
              <a:t>A_02_makeblock.pptx</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78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5" name="Date Placeholder 4"/>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6" name="Slide Number Placeholder 5"/>
          <p:cNvSpPr>
            <a:spLocks noGrp="1"/>
          </p:cNvSpPr>
          <p:nvPr>
            <p:ph type="sldNum" sz="quarter" idx="11"/>
          </p:nvPr>
        </p:nvSpPr>
        <p:spPr/>
        <p:txBody>
          <a:bodyPr/>
          <a:lstStyle/>
          <a:p>
            <a:fld id="{880BADDE-CEDF-4108-ADCD-25C7E5D681A5}" type="slidenum">
              <a:rPr lang="de-DE" smtClean="0"/>
              <a:pPr/>
              <a:t>‹#›</a:t>
            </a:fld>
            <a:endParaRPr lang="de-DE"/>
          </a:p>
        </p:txBody>
      </p:sp>
      <p:sp>
        <p:nvSpPr>
          <p:cNvPr id="7" name="Footer Placeholder 6"/>
          <p:cNvSpPr>
            <a:spLocks noGrp="1"/>
          </p:cNvSpPr>
          <p:nvPr>
            <p:ph type="ftr" sz="quarter" idx="12"/>
          </p:nvPr>
        </p:nvSpPr>
        <p:spPr/>
        <p:txBody>
          <a:bodyPr/>
          <a:lstStyle/>
          <a:p>
            <a:r>
              <a:rPr lang="de-DE" smtClean="0"/>
              <a:t>A_02_makeblock.pptx</a:t>
            </a:r>
            <a:endParaRPr lang="de-DE" dirty="0"/>
          </a:p>
        </p:txBody>
      </p:sp>
      <p:sp>
        <p:nvSpPr>
          <p:cNvPr id="9" name="Content Placeholder 8"/>
          <p:cNvSpPr>
            <a:spLocks noGrp="1"/>
          </p:cNvSpPr>
          <p:nvPr>
            <p:ph sz="quarter" idx="13"/>
          </p:nvPr>
        </p:nvSpPr>
        <p:spPr>
          <a:xfrm>
            <a:off x="273050" y="1501977"/>
            <a:ext cx="9359900" cy="4636539"/>
          </a:xfrm>
        </p:spPr>
        <p:txBody>
          <a:bodyPr/>
          <a:lstStyle>
            <a:lvl2pPr marL="180975" indent="-180975">
              <a:defRPr/>
            </a:lvl2pPr>
            <a:lvl3pPr marL="361950" indent="-177800">
              <a:tabLst/>
              <a:defRPr/>
            </a:lvl3pPr>
            <a:lvl4pPr marL="542925" indent="-180975">
              <a:defRPr/>
            </a:lvl4pPr>
            <a:lvl5pPr marL="714375" indent="-171450" defTabSz="804863">
              <a:defRPr/>
            </a:lvl5pPr>
            <a:lvl6pPr marL="896938" indent="-179388">
              <a:tabLst/>
              <a:defRPr/>
            </a:lvl6pPr>
            <a:lvl7pPr marL="1079500" indent="-180975">
              <a:tabLst/>
              <a:defRPr/>
            </a:lvl7pPr>
            <a:lvl8pPr marL="1255713" indent="-176213">
              <a:buFont typeface="Symbol" pitchFamily="18" charset="2"/>
              <a:buChar char="-"/>
              <a:defRPr/>
            </a:lvl8pPr>
            <a:lvl9pPr marL="1431925" indent="-174625">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810"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Espace réservé du texte 7"/>
          <p:cNvSpPr>
            <a:spLocks noGrp="1"/>
          </p:cNvSpPr>
          <p:nvPr>
            <p:ph type="body" sz="quarter" idx="11" hasCustomPrompt="1"/>
            <p:custDataLst>
              <p:tags r:id="rId3"/>
            </p:custDataLst>
          </p:nvPr>
        </p:nvSpPr>
        <p:spPr>
          <a:xfrm>
            <a:off x="273050" y="1412720"/>
            <a:ext cx="9359900" cy="288413"/>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6" name="Date Placeholder 5"/>
          <p:cNvSpPr>
            <a:spLocks noGrp="1"/>
          </p:cNvSpPr>
          <p:nvPr>
            <p:ph type="dt" sz="half" idx="12"/>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7" name="Slide Number Placeholder 6"/>
          <p:cNvSpPr>
            <a:spLocks noGrp="1"/>
          </p:cNvSpPr>
          <p:nvPr>
            <p:ph type="sldNum" sz="quarter" idx="13"/>
          </p:nvPr>
        </p:nvSpPr>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p:txBody>
          <a:bodyPr/>
          <a:lstStyle/>
          <a:p>
            <a:r>
              <a:rPr lang="de-DE" smtClean="0"/>
              <a:t>A_02_makeblock.pptx</a:t>
            </a:r>
            <a:endParaRPr lang="de-DE" dirty="0"/>
          </a:p>
        </p:txBody>
      </p:sp>
      <p:sp>
        <p:nvSpPr>
          <p:cNvPr id="11" name="Content Placeholder 10"/>
          <p:cNvSpPr>
            <a:spLocks noGrp="1"/>
          </p:cNvSpPr>
          <p:nvPr>
            <p:ph sz="quarter" idx="15"/>
          </p:nvPr>
        </p:nvSpPr>
        <p:spPr>
          <a:xfrm>
            <a:off x="273050" y="1772771"/>
            <a:ext cx="9359900" cy="4464620"/>
          </a:xfrm>
        </p:spPr>
        <p:txBody>
          <a:bodyPr/>
          <a:lstStyle>
            <a:lvl4pPr marL="542925" indent="-180975">
              <a:defRPr/>
            </a:lvl4pPr>
            <a:lvl5pPr marL="714375" indent="-171450">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Heading_Sub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41314"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Espace réservé du texte 7"/>
          <p:cNvSpPr>
            <a:spLocks noGrp="1"/>
          </p:cNvSpPr>
          <p:nvPr>
            <p:ph type="body" sz="quarter" idx="11" hasCustomPrompt="1"/>
            <p:custDataLst>
              <p:tags r:id="rId3"/>
            </p:custDataLst>
          </p:nvPr>
        </p:nvSpPr>
        <p:spPr>
          <a:xfrm>
            <a:off x="273050" y="1412720"/>
            <a:ext cx="9359900" cy="288413"/>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6" name="Date Placeholder 5"/>
          <p:cNvSpPr>
            <a:spLocks noGrp="1"/>
          </p:cNvSpPr>
          <p:nvPr>
            <p:ph type="dt" sz="half" idx="12"/>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7" name="Slide Number Placeholder 6"/>
          <p:cNvSpPr>
            <a:spLocks noGrp="1"/>
          </p:cNvSpPr>
          <p:nvPr>
            <p:ph type="sldNum" sz="quarter" idx="13"/>
          </p:nvPr>
        </p:nvSpPr>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p:txBody>
          <a:bodyPr/>
          <a:lstStyle/>
          <a:p>
            <a:r>
              <a:rPr lang="de-DE" smtClean="0"/>
              <a:t>A_02_makeblock.pptx</a:t>
            </a:r>
            <a:endParaRPr lang="de-DE"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750" cy="158750"/>
        </p:xfrm>
        <a:graphic>
          <a:graphicData uri="http://schemas.openxmlformats.org/presentationml/2006/ole">
            <p:oleObj spid="_x0000_s121857"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Date Placeholder 3"/>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5" name="Slide Number Placeholder 4"/>
          <p:cNvSpPr>
            <a:spLocks noGrp="1"/>
          </p:cNvSpPr>
          <p:nvPr>
            <p:ph type="sldNum" sz="quarter" idx="11"/>
          </p:nvPr>
        </p:nvSpPr>
        <p:spPr/>
        <p:txBody>
          <a:bodyPr/>
          <a:lstStyle/>
          <a:p>
            <a:fld id="{880BADDE-CEDF-4108-ADCD-25C7E5D681A5}" type="slidenum">
              <a:rPr lang="de-DE" smtClean="0"/>
              <a:pPr/>
              <a:t>‹#›</a:t>
            </a:fld>
            <a:endParaRPr lang="de-DE"/>
          </a:p>
        </p:txBody>
      </p:sp>
      <p:sp>
        <p:nvSpPr>
          <p:cNvPr id="6" name="Footer Placeholder 5"/>
          <p:cNvSpPr>
            <a:spLocks noGrp="1"/>
          </p:cNvSpPr>
          <p:nvPr>
            <p:ph type="ftr" sz="quarter" idx="12"/>
          </p:nvPr>
        </p:nvSpPr>
        <p:spPr/>
        <p:txBody>
          <a:bodyPr/>
          <a:lstStyle/>
          <a:p>
            <a:r>
              <a:rPr lang="de-DE" smtClean="0"/>
              <a:t>A_02_makeblock.pptx</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image" Target="../media/image2.gif"/><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image" Target="../media/image4.emf"/><Relationship Id="rId26" Type="http://schemas.openxmlformats.org/officeDocument/2006/relationships/image" Target="../media/image11.png"/><Relationship Id="rId3" Type="http://schemas.openxmlformats.org/officeDocument/2006/relationships/slideLayout" Target="../slideLayouts/slideLayout13.xml"/><Relationship Id="rId21" Type="http://schemas.openxmlformats.org/officeDocument/2006/relationships/hyperlink" Target="http://www.linkedin.com/company/capgemini" TargetMode="External"/><Relationship Id="rId7" Type="http://schemas.openxmlformats.org/officeDocument/2006/relationships/vmlDrawing" Target="../drawings/vmlDrawing12.vml"/><Relationship Id="rId12" Type="http://schemas.openxmlformats.org/officeDocument/2006/relationships/tags" Target="../tags/tag34.xml"/><Relationship Id="rId17" Type="http://schemas.openxmlformats.org/officeDocument/2006/relationships/oleObject" Target="../embeddings/oleObject12.bin"/><Relationship Id="rId25" Type="http://schemas.openxmlformats.org/officeDocument/2006/relationships/hyperlink" Target="http://www.youtube.com/capgemini" TargetMode="External"/><Relationship Id="rId2" Type="http://schemas.openxmlformats.org/officeDocument/2006/relationships/slideLayout" Target="../slideLayouts/slideLayout12.xml"/><Relationship Id="rId16" Type="http://schemas.openxmlformats.org/officeDocument/2006/relationships/tags" Target="../tags/tag38.xml"/><Relationship Id="rId20" Type="http://schemas.openxmlformats.org/officeDocument/2006/relationships/image" Target="../media/image8.png"/><Relationship Id="rId29" Type="http://schemas.openxmlformats.org/officeDocument/2006/relationships/image" Target="../media/image2.gif"/><Relationship Id="rId1" Type="http://schemas.openxmlformats.org/officeDocument/2006/relationships/slideLayout" Target="../slideLayouts/slideLayout11.xml"/><Relationship Id="rId6" Type="http://schemas.openxmlformats.org/officeDocument/2006/relationships/theme" Target="../theme/theme2.xml"/><Relationship Id="rId11" Type="http://schemas.openxmlformats.org/officeDocument/2006/relationships/tags" Target="../tags/tag33.xml"/><Relationship Id="rId24" Type="http://schemas.openxmlformats.org/officeDocument/2006/relationships/image" Target="../media/image10.png"/><Relationship Id="rId5" Type="http://schemas.openxmlformats.org/officeDocument/2006/relationships/slideLayout" Target="../slideLayouts/slideLayout15.xml"/><Relationship Id="rId15" Type="http://schemas.openxmlformats.org/officeDocument/2006/relationships/tags" Target="../tags/tag37.xml"/><Relationship Id="rId23" Type="http://schemas.openxmlformats.org/officeDocument/2006/relationships/hyperlink" Target="http://www.twitter.com/capgemini" TargetMode="External"/><Relationship Id="rId28" Type="http://schemas.openxmlformats.org/officeDocument/2006/relationships/image" Target="../media/image12.gif"/><Relationship Id="rId10" Type="http://schemas.openxmlformats.org/officeDocument/2006/relationships/tags" Target="../tags/tag32.xml"/><Relationship Id="rId19" Type="http://schemas.openxmlformats.org/officeDocument/2006/relationships/hyperlink" Target="http://www.facebook.com/Capgemini" TargetMode="External"/><Relationship Id="rId4" Type="http://schemas.openxmlformats.org/officeDocument/2006/relationships/slideLayout" Target="../slideLayouts/slideLayout14.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image" Target="../media/image9.png"/><Relationship Id="rId27" Type="http://schemas.openxmlformats.org/officeDocument/2006/relationships/hyperlink" Target="http://www.slideshare.net/capgemini"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oleObject" Target="../embeddings/oleObject18.bin"/><Relationship Id="rId4" Type="http://schemas.openxmlformats.org/officeDocument/2006/relationships/vmlDrawing" Target="../drawings/vmlDrawing1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049" name="think-cell Slide" r:id="rId20" imgW="360" imgH="360" progId="">
              <p:embed/>
            </p:oleObj>
          </a:graphicData>
        </a:graphic>
      </p:graphicFrame>
      <p:pic>
        <p:nvPicPr>
          <p:cNvPr id="21" name="Picture 20" descr="Capgemini_Untransparent.gif"/>
          <p:cNvPicPr>
            <a:picLocks noChangeAspect="1"/>
          </p:cNvPicPr>
          <p:nvPr>
            <p:custDataLst>
              <p:tags r:id="rId13"/>
            </p:custDataLst>
          </p:nvPr>
        </p:nvPicPr>
        <p:blipFill>
          <a:blip r:embed="rId21" cstate="print"/>
          <a:stretch>
            <a:fillRect/>
          </a:stretch>
        </p:blipFill>
        <p:spPr>
          <a:xfrm>
            <a:off x="158969" y="6443186"/>
            <a:ext cx="1386154" cy="320682"/>
          </a:xfrm>
          <a:prstGeom prst="rect">
            <a:avLst/>
          </a:prstGeom>
        </p:spPr>
      </p:pic>
      <p:sp>
        <p:nvSpPr>
          <p:cNvPr id="2" name="Title Placeholder 1"/>
          <p:cNvSpPr>
            <a:spLocks noGrp="1"/>
          </p:cNvSpPr>
          <p:nvPr>
            <p:ph type="title"/>
            <p:custDataLst>
              <p:tags r:id="rId14"/>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cxnSp>
        <p:nvCxnSpPr>
          <p:cNvPr id="15" name="Straight Connector 5"/>
          <p:cNvCxnSpPr/>
          <p:nvPr>
            <p:custDataLst>
              <p:tags r:id="rId16"/>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15"/>
          <p:cNvSpPr>
            <a:spLocks noGrp="1"/>
          </p:cNvSpPr>
          <p:nvPr>
            <p:ph type="dt" sz="half" idx="2"/>
            <p:custDataLst>
              <p:tags r:id="rId17"/>
            </p:custDataLst>
          </p:nvPr>
        </p:nvSpPr>
        <p:spPr>
          <a:xfrm>
            <a:off x="6741831" y="6427223"/>
            <a:ext cx="2660643" cy="195814"/>
          </a:xfrm>
          <a:prstGeom prst="rect">
            <a:avLst/>
          </a:prstGeom>
          <a:noFill/>
          <a:ln w="19050">
            <a:noFill/>
            <a:miter lim="800000"/>
            <a:headEnd/>
            <a:tailEnd/>
          </a:ln>
          <a:effectLst/>
        </p:spPr>
        <p:txBody>
          <a:bodyPr wrap="none" lIns="35997" tIns="35997" rIns="35997" bIns="35997" anchor="b" anchorCtr="0">
            <a:noAutofit/>
          </a:bodyPr>
          <a:lstStyle>
            <a:lvl1pPr marL="0" algn="r" defTabSz="957756" rtl="0" eaLnBrk="1" latinLnBrk="0" hangingPunct="1">
              <a:defRPr lang="de-DE" altLang="en-US" sz="700" b="0" i="0" kern="1200" noProof="0" smtClean="0">
                <a:solidFill>
                  <a:schemeClr val="tx1">
                    <a:lumMod val="50000"/>
                    <a:lumOff val="50000"/>
                  </a:schemeClr>
                </a:solidFill>
                <a:latin typeface="+mj-lt"/>
                <a:ea typeface="+mn-ea"/>
                <a:cs typeface="Helvetica Light"/>
              </a:defRPr>
            </a:lvl1pPr>
          </a:lstStyle>
          <a:p>
            <a:pPr defTabSz="995445" eaLnBrk="0" hangingPunct="0">
              <a:lnSpc>
                <a:spcPct val="90000"/>
              </a:lnSpc>
              <a:spcBef>
                <a:spcPct val="10000"/>
              </a:spcBef>
              <a:defRPr/>
            </a:pPr>
            <a:r>
              <a:rPr lang="de-DE" smtClean="0"/>
              <a:t>Copyright © Capgemini 2013. All Rights Reserved</a:t>
            </a:r>
            <a:endParaRPr lang="en-US" dirty="0"/>
          </a:p>
        </p:txBody>
      </p:sp>
      <p:sp>
        <p:nvSpPr>
          <p:cNvPr id="17" name="Footer Placeholder 16"/>
          <p:cNvSpPr>
            <a:spLocks noGrp="1"/>
          </p:cNvSpPr>
          <p:nvPr>
            <p:ph type="ftr" sz="quarter" idx="3"/>
            <p:custDataLst>
              <p:tags r:id="rId18"/>
            </p:custDataLst>
          </p:nvPr>
        </p:nvSpPr>
        <p:spPr>
          <a:xfrm>
            <a:off x="6741831" y="6623402"/>
            <a:ext cx="2660643" cy="183502"/>
          </a:xfrm>
          <a:prstGeom prst="rect">
            <a:avLst/>
          </a:prstGeom>
        </p:spPr>
        <p:txBody>
          <a:bodyPr wrap="none" lIns="35997" tIns="35997" rIns="35997" bIns="35997" anchor="b" anchorCtr="0">
            <a:noAutofit/>
          </a:bodyPr>
          <a:lstStyle>
            <a:lvl1pPr marL="0" algn="r" defTabSz="957756" rtl="0" eaLnBrk="1" latinLnBrk="0" hangingPunct="1">
              <a:defRPr lang="de-DE" sz="700" kern="1200" dirty="0" smtClean="0">
                <a:solidFill>
                  <a:schemeClr val="tx1">
                    <a:lumMod val="50000"/>
                    <a:lumOff val="50000"/>
                  </a:schemeClr>
                </a:solidFill>
                <a:latin typeface="+mj-lt"/>
                <a:ea typeface="+mn-ea"/>
                <a:cs typeface="+mn-cs"/>
              </a:defRPr>
            </a:lvl1pPr>
          </a:lstStyle>
          <a:p>
            <a:r>
              <a:rPr lang="de-DE" smtClean="0"/>
              <a:t>A_02_makeblock.pptx</a:t>
            </a:r>
            <a:endParaRPr lang="de-DE"/>
          </a:p>
        </p:txBody>
      </p:sp>
      <p:sp>
        <p:nvSpPr>
          <p:cNvPr id="18" name="Slide Number Placeholder 17"/>
          <p:cNvSpPr>
            <a:spLocks noGrp="1"/>
          </p:cNvSpPr>
          <p:nvPr>
            <p:ph type="sldNum" sz="quarter" idx="4"/>
            <p:custDataLst>
              <p:tags r:id="rId19"/>
            </p:custDataLst>
          </p:nvPr>
        </p:nvSpPr>
        <p:spPr>
          <a:xfrm>
            <a:off x="9560277" y="6653996"/>
            <a:ext cx="125034" cy="123111"/>
          </a:xfrm>
          <a:prstGeom prst="rect">
            <a:avLst/>
          </a:prstGeom>
          <a:noFill/>
        </p:spPr>
        <p:txBody>
          <a:bodyPr wrap="none" lIns="0" tIns="0" rIns="0" bIns="0" rtlCol="0" anchor="ctr">
            <a:spAutoFit/>
          </a:bodyPr>
          <a:lstStyle>
            <a:lvl1pPr marL="0" algn="ctr" defTabSz="957756" rtl="0" eaLnBrk="1" latinLnBrk="0" hangingPunct="1">
              <a:defRPr lang="de-DE" sz="800" kern="1200" smtClean="0">
                <a:solidFill>
                  <a:schemeClr val="tx1">
                    <a:lumMod val="50000"/>
                    <a:lumOff val="50000"/>
                  </a:schemeClr>
                </a:solidFill>
                <a:latin typeface="+mn-lt"/>
                <a:ea typeface="+mn-ea"/>
                <a:cs typeface="+mn-cs"/>
              </a:defRPr>
            </a:lvl1pPr>
          </a:lstStyle>
          <a:p>
            <a:fld id="{880BADDE-CEDF-4108-ADCD-25C7E5D681A5}" type="slidenum">
              <a:rPr lang="de-DE" smtClean="0"/>
              <a:pPr/>
              <a:t>‹#›</a:t>
            </a:fld>
            <a:endParaRPr lang="de-DE"/>
          </a:p>
        </p:txBody>
      </p:sp>
      <p:sp>
        <p:nvSpPr>
          <p:cNvPr id="11" name="Text Placeholder 10"/>
          <p:cNvSpPr>
            <a:spLocks noGrp="1"/>
          </p:cNvSpPr>
          <p:nvPr>
            <p:ph type="body" idx="1"/>
          </p:nvPr>
        </p:nvSpPr>
        <p:spPr>
          <a:xfrm>
            <a:off x="273050" y="1501977"/>
            <a:ext cx="9359900" cy="46365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FootnoteAndSource" hidden="1"/>
          <p:cNvSpPr txBox="1"/>
          <p:nvPr/>
        </p:nvSpPr>
        <p:spPr>
          <a:xfrm>
            <a:off x="271148" y="6174740"/>
            <a:ext cx="4681852" cy="162096"/>
          </a:xfrm>
          <a:prstGeom prst="rect">
            <a:avLst/>
          </a:prstGeom>
          <a:noFill/>
        </p:spPr>
        <p:txBody>
          <a:bodyPr vert="horz" wrap="square" lIns="0" tIns="25400" rIns="0" bIns="25400" rtlCol="0">
            <a:spAutoFit/>
          </a:bodyPr>
          <a:lstStyle/>
          <a:p>
            <a:pPr marL="429768" indent="-429768" defTabSz="914400">
              <a:lnSpc>
                <a:spcPct val="90000"/>
              </a:lnSpc>
              <a:tabLst>
                <a:tab pos="347472" algn="r"/>
              </a:tabLst>
            </a:pPr>
            <a:r>
              <a:rPr lang="de-DE" sz="800" dirty="0" smtClean="0"/>
              <a:t>	Source:	Source Text</a:t>
            </a:r>
          </a:p>
        </p:txBody>
      </p:sp>
      <p:grpSp>
        <p:nvGrpSpPr>
          <p:cNvPr id="25" name="Group_Sticker" hidden="1"/>
          <p:cNvGrpSpPr/>
          <p:nvPr/>
        </p:nvGrpSpPr>
        <p:grpSpPr>
          <a:xfrm>
            <a:off x="9056716" y="1176324"/>
            <a:ext cx="561974" cy="247650"/>
            <a:chOff x="9056716" y="1176324"/>
            <a:chExt cx="561974" cy="247650"/>
          </a:xfrm>
        </p:grpSpPr>
        <p:sp>
          <p:nvSpPr>
            <p:cNvPr id="19" name="Rectangle 109"/>
            <p:cNvSpPr>
              <a:spLocks noChangeArrowheads="1"/>
            </p:cNvSpPr>
            <p:nvPr/>
          </p:nvSpPr>
          <p:spPr bwMode="auto">
            <a:xfrm>
              <a:off x="9056716" y="1176324"/>
              <a:ext cx="561974" cy="247650"/>
            </a:xfrm>
            <a:prstGeom prst="rect">
              <a:avLst/>
            </a:prstGeom>
            <a:noFill/>
            <a:ln w="9525">
              <a:noFill/>
              <a:miter lim="800000"/>
              <a:headEnd/>
              <a:tailEnd/>
            </a:ln>
            <a:effectLst/>
          </p:spPr>
          <p:txBody>
            <a:bodyPr wrap="none" lIns="0" tIns="46038" rIns="0" bIns="46038" anchor="ctr">
              <a:spAutoFit/>
            </a:bodyPr>
            <a:lstStyle/>
            <a:p>
              <a:pPr algn="ctr" eaLnBrk="0" hangingPunct="0">
                <a:lnSpc>
                  <a:spcPct val="100000"/>
                </a:lnSpc>
                <a:tabLst>
                  <a:tab pos="6400800" algn="r"/>
                  <a:tab pos="8636000" algn="r"/>
                </a:tabLst>
              </a:pPr>
              <a:r>
                <a:rPr lang="en-GB" sz="1000" b="1" dirty="0" smtClean="0"/>
                <a:t>STICKER</a:t>
              </a:r>
              <a:endParaRPr lang="en-GB" sz="1000" b="1" dirty="0"/>
            </a:p>
          </p:txBody>
        </p:sp>
        <p:sp>
          <p:nvSpPr>
            <p:cNvPr id="20" name="Line 110"/>
            <p:cNvSpPr>
              <a:spLocks noChangeShapeType="1"/>
            </p:cNvSpPr>
            <p:nvPr/>
          </p:nvSpPr>
          <p:spPr bwMode="auto">
            <a:xfrm>
              <a:off x="9056716" y="1184262"/>
              <a:ext cx="561974" cy="0"/>
            </a:xfrm>
            <a:prstGeom prst="line">
              <a:avLst/>
            </a:prstGeom>
            <a:noFill/>
            <a:ln w="9525">
              <a:solidFill>
                <a:schemeClr val="bg2"/>
              </a:solidFill>
              <a:round/>
              <a:headEnd type="none" w="sm" len="sm"/>
              <a:tailEnd type="none" w="sm" len="sm"/>
            </a:ln>
            <a:effectLst/>
          </p:spPr>
          <p:txBody>
            <a:bodyPr wrap="none" anchor="ctr"/>
            <a:lstStyle/>
            <a:p>
              <a:endParaRPr lang="en-GB"/>
            </a:p>
          </p:txBody>
        </p:sp>
        <p:sp>
          <p:nvSpPr>
            <p:cNvPr id="22" name="Line 111"/>
            <p:cNvSpPr>
              <a:spLocks noChangeShapeType="1"/>
            </p:cNvSpPr>
            <p:nvPr/>
          </p:nvSpPr>
          <p:spPr bwMode="auto">
            <a:xfrm>
              <a:off x="9056716" y="1412862"/>
              <a:ext cx="561974" cy="0"/>
            </a:xfrm>
            <a:prstGeom prst="line">
              <a:avLst/>
            </a:prstGeom>
            <a:noFill/>
            <a:ln w="9525">
              <a:solidFill>
                <a:schemeClr val="bg2"/>
              </a:solidFill>
              <a:round/>
              <a:headEnd type="none" w="sm" len="sm"/>
              <a:tailEnd type="none" w="sm" len="sm"/>
            </a:ln>
            <a:effectLst/>
          </p:spPr>
          <p:txBody>
            <a:bodyPr wrap="none" anchor="ctr"/>
            <a:lstStyle/>
            <a:p>
              <a:endParaRPr lang="en-GB"/>
            </a:p>
          </p:txBody>
        </p:sp>
      </p:grpSp>
      <p:sp>
        <p:nvSpPr>
          <p:cNvPr id="24" name="CapgeminiBox" hidden="1"/>
          <p:cNvSpPr>
            <a:spLocks/>
          </p:cNvSpPr>
          <p:nvPr/>
        </p:nvSpPr>
        <p:spPr>
          <a:xfrm>
            <a:off x="-2262238" y="0"/>
            <a:ext cx="2262238" cy="286232"/>
          </a:xfrm>
          <a:prstGeom prst="rect">
            <a:avLst/>
          </a:prstGeom>
        </p:spPr>
        <p:txBody>
          <a:bodyPr vert="horz" wrap="square" lIns="91440" tIns="45720" rIns="91440" bIns="45720" rtlCol="0">
            <a:sp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0"/>
            <a:r>
              <a:rPr lang="en-US" dirty="0" err="1" smtClean="0"/>
              <a:t>Capgemini</a:t>
            </a:r>
            <a:r>
              <a:rPr lang="en-US" dirty="0" smtClean="0"/>
              <a:t> Global V7.7</a:t>
            </a: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71" r:id="rId4"/>
    <p:sldLayoutId id="2147483970" r:id="rId5"/>
    <p:sldLayoutId id="2147483965" r:id="rId6"/>
    <p:sldLayoutId id="2147483966" r:id="rId7"/>
    <p:sldLayoutId id="2147483969" r:id="rId8"/>
    <p:sldLayoutId id="2147483964" r:id="rId9"/>
    <p:sldLayoutId id="2147483934" r:id="rId10"/>
  </p:sldLayoutIdLst>
  <p:timing>
    <p:tnLst>
      <p:par>
        <p:cTn id="1" dur="indefinite" restart="never" nodeType="tmRoot"/>
      </p:par>
    </p:tnLst>
  </p:timing>
  <p:hf hdr="0"/>
  <p:txStyles>
    <p:titleStyle>
      <a:lvl1pPr algn="l" defTabSz="914342"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82563"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61950"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42925"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4375" indent="-171450"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121" name="think-cell Slide" r:id="rId17" imgW="360" imgH="360" progId="">
              <p:embed/>
            </p:oleObj>
          </a:graphicData>
        </a:graphic>
      </p:graphicFrame>
      <p:sp>
        <p:nvSpPr>
          <p:cNvPr id="357" name="Rectangle 7"/>
          <p:cNvSpPr/>
          <p:nvPr>
            <p:custDataLst>
              <p:tags r:id="rId8"/>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9" name="Picture 104" descr="C:\Users\UserSim\Desktop\Capgemini\moto.emf"/>
          <p:cNvPicPr>
            <a:picLocks noChangeArrowheads="1"/>
          </p:cNvPicPr>
          <p:nvPr>
            <p:custDataLst>
              <p:tags r:id="rId9"/>
            </p:custDataLst>
          </p:nvPr>
        </p:nvPicPr>
        <p:blipFill>
          <a:blip r:embed="rId18" cstate="email"/>
          <a:srcRect/>
          <a:stretch>
            <a:fillRect/>
          </a:stretch>
        </p:blipFill>
        <p:spPr bwMode="auto">
          <a:xfrm>
            <a:off x="5457070" y="1125047"/>
            <a:ext cx="3763570" cy="313227"/>
          </a:xfrm>
          <a:prstGeom prst="rect">
            <a:avLst/>
          </a:prstGeom>
          <a:noFill/>
        </p:spPr>
      </p:pic>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pic>
        <p:nvPicPr>
          <p:cNvPr id="14" name="Picture 13" descr="Capgemini_Untransparent.gif"/>
          <p:cNvPicPr>
            <a:picLocks noChangeAspect="1"/>
          </p:cNvPicPr>
          <p:nvPr>
            <p:custDataLst>
              <p:tags r:id="rId16"/>
            </p:custDataLst>
          </p:nvPr>
        </p:nvPicPr>
        <p:blipFill>
          <a:blip r:embed="rId29" cstate="print"/>
          <a:stretch>
            <a:fillRect/>
          </a:stretch>
        </p:blipFill>
        <p:spPr>
          <a:xfrm>
            <a:off x="740881" y="968918"/>
            <a:ext cx="3002809" cy="694690"/>
          </a:xfrm>
          <a:prstGeom prst="rect">
            <a:avLst/>
          </a:prstGeom>
        </p:spPr>
      </p:pic>
    </p:spTree>
  </p:cSld>
  <p:clrMap bg1="lt1" tx1="dk1" bg2="lt2" tx2="dk2" accent1="accent1" accent2="accent2" accent3="accent3" accent4="accent4" accent5="accent5" accent6="accent6" hlink="hlink" folHlink="folHlink"/>
  <p:sldLayoutIdLst>
    <p:sldLayoutId id="2147483972" r:id="rId1"/>
    <p:sldLayoutId id="2147483973" r:id="rId2"/>
    <p:sldLayoutId id="2147483940" r:id="rId3"/>
    <p:sldLayoutId id="2147483945" r:id="rId4"/>
    <p:sldLayoutId id="2147483961" r:id="rId5"/>
  </p:sldLayoutIdLst>
  <p:hf hdr="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025"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49" r:id="rId1"/>
    <p:sldLayoutId id="2147483957" r:id="rId2"/>
  </p:sldLayoutIdLst>
  <p:hf hdr="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oleObject" Target="../embeddings/oleObject21.bin"/><Relationship Id="rId2" Type="http://schemas.openxmlformats.org/officeDocument/2006/relationships/tags" Target="../tags/tag59.xml"/><Relationship Id="rId1" Type="http://schemas.openxmlformats.org/officeDocument/2006/relationships/vmlDrawing" Target="../drawings/vmlDrawing21.vml"/><Relationship Id="rId6" Type="http://schemas.openxmlformats.org/officeDocument/2006/relationships/image" Target="../media/image14.pn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30.vml"/><Relationship Id="rId4" Type="http://schemas.openxmlformats.org/officeDocument/2006/relationships/oleObject" Target="../embeddings/oleObject30.bin"/></Relationships>
</file>

<file path=ppt/slides/_rels/slide2.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3.xml"/><Relationship Id="rId1" Type="http://schemas.openxmlformats.org/officeDocument/2006/relationships/vmlDrawing" Target="../drawings/vmlDrawing23.vml"/><Relationship Id="rId6" Type="http://schemas.openxmlformats.org/officeDocument/2006/relationships/image" Target="../media/image14.png"/><Relationship Id="rId5" Type="http://schemas.openxmlformats.org/officeDocument/2006/relationships/oleObject" Target="../embeddings/oleObject23.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65.xml"/><Relationship Id="rId7" Type="http://schemas.openxmlformats.org/officeDocument/2006/relationships/image" Target="../media/image15.png"/><Relationship Id="rId2" Type="http://schemas.openxmlformats.org/officeDocument/2006/relationships/tags" Target="../tags/tag64.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67.xml"/><Relationship Id="rId7" Type="http://schemas.openxmlformats.org/officeDocument/2006/relationships/oleObject" Target="../embeddings/oleObject25.bin"/><Relationship Id="rId2" Type="http://schemas.openxmlformats.org/officeDocument/2006/relationships/tags" Target="../tags/tag66.xml"/><Relationship Id="rId1" Type="http://schemas.openxmlformats.org/officeDocument/2006/relationships/vmlDrawing" Target="../drawings/vmlDrawing25.vml"/><Relationship Id="rId6" Type="http://schemas.openxmlformats.org/officeDocument/2006/relationships/image" Target="../media/image17.png"/><Relationship Id="rId5" Type="http://schemas.openxmlformats.org/officeDocument/2006/relationships/notesSlide" Target="../notesSlides/notesSlide5.xml"/><Relationship Id="rId4" Type="http://schemas.openxmlformats.org/officeDocument/2006/relationships/slideLayout" Target="../slideLayouts/slideLayout6.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69.xml"/><Relationship Id="rId7" Type="http://schemas.openxmlformats.org/officeDocument/2006/relationships/oleObject" Target="../embeddings/oleObject26.bin"/><Relationship Id="rId2" Type="http://schemas.openxmlformats.org/officeDocument/2006/relationships/tags" Target="../tags/tag68.xml"/><Relationship Id="rId1" Type="http://schemas.openxmlformats.org/officeDocument/2006/relationships/vmlDrawing" Target="../drawings/vmlDrawing26.vml"/><Relationship Id="rId6" Type="http://schemas.openxmlformats.org/officeDocument/2006/relationships/image" Target="../media/image20.png"/><Relationship Id="rId5" Type="http://schemas.openxmlformats.org/officeDocument/2006/relationships/notesSlide" Target="../notesSlides/notesSlide6.xml"/><Relationship Id="rId4" Type="http://schemas.openxmlformats.org/officeDocument/2006/relationships/slideLayout" Target="../slideLayouts/slideLayout6.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71.xml"/><Relationship Id="rId7" Type="http://schemas.openxmlformats.org/officeDocument/2006/relationships/oleObject" Target="../embeddings/oleObject27.bin"/><Relationship Id="rId2" Type="http://schemas.openxmlformats.org/officeDocument/2006/relationships/tags" Target="../tags/tag70.xml"/><Relationship Id="rId1" Type="http://schemas.openxmlformats.org/officeDocument/2006/relationships/vmlDrawing" Target="../drawings/vmlDrawing27.vml"/><Relationship Id="rId6" Type="http://schemas.openxmlformats.org/officeDocument/2006/relationships/image" Target="../media/image23.png"/><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3.xml"/><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tags" Target="../tags/tag72.xml"/><Relationship Id="rId1" Type="http://schemas.openxmlformats.org/officeDocument/2006/relationships/vmlDrawing" Target="../drawings/vmlDrawing28.v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notesSlide" Target="../notesSlides/notesSlide8.xml"/><Relationship Id="rId10" Type="http://schemas.openxmlformats.org/officeDocument/2006/relationships/image" Target="../media/image28.png"/><Relationship Id="rId4" Type="http://schemas.openxmlformats.org/officeDocument/2006/relationships/slideLayout" Target="../slideLayouts/slideLayout6.xml"/><Relationship Id="rId9" Type="http://schemas.openxmlformats.org/officeDocument/2006/relationships/oleObject" Target="../embeddings/oleObject28.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75.xml"/><Relationship Id="rId7" Type="http://schemas.openxmlformats.org/officeDocument/2006/relationships/image" Target="../media/image32.png"/><Relationship Id="rId2" Type="http://schemas.openxmlformats.org/officeDocument/2006/relationships/tags" Target="../tags/tag74.xml"/><Relationship Id="rId1" Type="http://schemas.openxmlformats.org/officeDocument/2006/relationships/vmlDrawing" Target="../drawings/vmlDrawing29.vml"/><Relationship Id="rId6" Type="http://schemas.openxmlformats.org/officeDocument/2006/relationships/image" Target="../media/image31.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3" name="Picture 5"/>
          <p:cNvPicPr>
            <a:picLocks noChangeAspect="1" noChangeArrowheads="1"/>
          </p:cNvPicPr>
          <p:nvPr/>
        </p:nvPicPr>
        <p:blipFill>
          <a:blip r:embed="rId6"/>
          <a:srcRect/>
          <a:stretch>
            <a:fillRect/>
          </a:stretch>
        </p:blipFill>
        <p:spPr bwMode="auto">
          <a:xfrm>
            <a:off x="5529080" y="3068950"/>
            <a:ext cx="4128150" cy="3142340"/>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1010" name="think-cell Slide" r:id="rId7"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1</a:t>
            </a:fld>
            <a:endParaRPr lang="en-GB"/>
          </a:p>
        </p:txBody>
      </p:sp>
      <p:sp>
        <p:nvSpPr>
          <p:cNvPr id="9" name="Footer Placeholder 8"/>
          <p:cNvSpPr>
            <a:spLocks noGrp="1"/>
          </p:cNvSpPr>
          <p:nvPr>
            <p:ph type="ftr" sz="quarter" idx="12"/>
          </p:nvPr>
        </p:nvSpPr>
        <p:spPr/>
        <p:txBody>
          <a:bodyPr/>
          <a:lstStyle/>
          <a:p>
            <a:r>
              <a:rPr lang="en-GB" smtClean="0"/>
              <a:t>A_02_makeblock.pptx</a:t>
            </a:r>
            <a:endParaRPr lang="en-GB" dirty="0"/>
          </a:p>
        </p:txBody>
      </p:sp>
      <p:sp>
        <p:nvSpPr>
          <p:cNvPr id="3" name="Espace réservé du contenu 2"/>
          <p:cNvSpPr>
            <a:spLocks noGrp="1"/>
          </p:cNvSpPr>
          <p:nvPr>
            <p:ph sz="quarter" idx="13"/>
            <p:custDataLst>
              <p:tags r:id="rId3"/>
            </p:custDataLst>
          </p:nvPr>
        </p:nvSpPr>
        <p:spPr>
          <a:xfrm>
            <a:off x="273050" y="1412721"/>
            <a:ext cx="9359900" cy="4392609"/>
          </a:xfrm>
        </p:spPr>
        <p:txBody>
          <a:bodyPr>
            <a:normAutofit/>
          </a:bodyPr>
          <a:lstStyle/>
          <a:p>
            <a:pPr>
              <a:spcBef>
                <a:spcPts val="1200"/>
              </a:spcBef>
              <a:buFont typeface="Arial" pitchFamily="34" charset="0"/>
              <a:buChar char="•"/>
            </a:pPr>
            <a:r>
              <a:rPr lang="pl-PL" sz="2400" dirty="0" smtClean="0"/>
              <a:t> łatwa w użyciu platforma oparta na </a:t>
            </a:r>
            <a:r>
              <a:rPr lang="pl-PL" sz="2400" dirty="0" err="1" smtClean="0"/>
              <a:t>Arduino</a:t>
            </a:r>
            <a:r>
              <a:rPr lang="pl-PL" sz="2400" dirty="0" smtClean="0"/>
              <a:t> </a:t>
            </a:r>
            <a:r>
              <a:rPr lang="pl-PL" sz="2400" dirty="0" err="1" smtClean="0"/>
              <a:t>Uno</a:t>
            </a:r>
            <a:endParaRPr lang="pl-PL" sz="2400" dirty="0" smtClean="0"/>
          </a:p>
          <a:p>
            <a:pPr>
              <a:spcBef>
                <a:spcPts val="1200"/>
              </a:spcBef>
              <a:buFont typeface="Arial" pitchFamily="34" charset="0"/>
              <a:buChar char="•"/>
            </a:pPr>
            <a:r>
              <a:rPr lang="pl-PL" sz="2400" dirty="0" smtClean="0"/>
              <a:t> posiada 8 portów RJ25 do podłączenia innych modułów serii Me</a:t>
            </a:r>
          </a:p>
          <a:p>
            <a:pPr>
              <a:spcBef>
                <a:spcPts val="1200"/>
              </a:spcBef>
              <a:buFont typeface="Arial" pitchFamily="34" charset="0"/>
              <a:buChar char="•"/>
            </a:pPr>
            <a:r>
              <a:rPr lang="pl-PL" sz="2400" dirty="0" smtClean="0"/>
              <a:t> wspiera wiele platform programistycznych </a:t>
            </a:r>
            <a:r>
              <a:rPr lang="pl-PL" sz="2400" dirty="0" smtClean="0"/>
              <a:t>np. </a:t>
            </a:r>
            <a:r>
              <a:rPr lang="pl-PL" sz="2400" dirty="0" err="1" smtClean="0"/>
              <a:t>Arduino</a:t>
            </a:r>
            <a:r>
              <a:rPr lang="pl-PL" sz="2400" dirty="0" smtClean="0"/>
              <a:t>, </a:t>
            </a:r>
            <a:br>
              <a:rPr lang="pl-PL" sz="2400" dirty="0" smtClean="0"/>
            </a:br>
            <a:r>
              <a:rPr lang="pl-PL" sz="2400" dirty="0" smtClean="0"/>
              <a:t>  </a:t>
            </a:r>
            <a:r>
              <a:rPr lang="pl-PL" sz="2400" dirty="0" err="1" smtClean="0"/>
              <a:t>CodeBlocks</a:t>
            </a:r>
            <a:r>
              <a:rPr lang="pl-PL" sz="2400" dirty="0" smtClean="0"/>
              <a:t> </a:t>
            </a:r>
            <a:endParaRPr lang="pl-PL" sz="2400" dirty="0" smtClean="0"/>
          </a:p>
          <a:p>
            <a:pPr>
              <a:spcBef>
                <a:spcPts val="1200"/>
              </a:spcBef>
              <a:buFont typeface="Arial" pitchFamily="34" charset="0"/>
              <a:buChar char="•"/>
            </a:pPr>
            <a:r>
              <a:rPr lang="pl-PL" sz="2400" dirty="0" smtClean="0"/>
              <a:t> </a:t>
            </a:r>
            <a:r>
              <a:rPr lang="pl-PL" sz="2400" dirty="0" smtClean="0"/>
              <a:t>wspiera też </a:t>
            </a:r>
            <a:r>
              <a:rPr lang="pl-PL" sz="2400" dirty="0" smtClean="0"/>
              <a:t>programy </a:t>
            </a:r>
            <a:r>
              <a:rPr lang="pl-PL" sz="2400" dirty="0" smtClean="0"/>
              <a:t>do</a:t>
            </a:r>
            <a:br>
              <a:rPr lang="pl-PL" sz="2400" dirty="0" smtClean="0"/>
            </a:br>
            <a:r>
              <a:rPr lang="pl-PL" sz="2400" dirty="0" smtClean="0"/>
              <a:t>  programowania w sposób </a:t>
            </a:r>
            <a:r>
              <a:rPr lang="pl-PL" sz="2400" dirty="0" smtClean="0"/>
              <a:t>graficzny </a:t>
            </a:r>
            <a:br>
              <a:rPr lang="pl-PL" sz="2400" dirty="0" smtClean="0"/>
            </a:br>
            <a:r>
              <a:rPr lang="pl-PL" sz="2400" dirty="0" smtClean="0"/>
              <a:t>  np. </a:t>
            </a:r>
            <a:r>
              <a:rPr lang="pl-PL" sz="2400" dirty="0" err="1" smtClean="0"/>
              <a:t>Scratch</a:t>
            </a:r>
            <a:r>
              <a:rPr lang="pl-PL" sz="2400" dirty="0" smtClean="0"/>
              <a:t> </a:t>
            </a:r>
            <a:r>
              <a:rPr lang="pl-PL" sz="2400" dirty="0" smtClean="0"/>
              <a:t>for Robot / </a:t>
            </a:r>
            <a:r>
              <a:rPr lang="pl-PL" sz="2400" dirty="0" err="1" smtClean="0"/>
              <a:t>Makeblock</a:t>
            </a:r>
            <a:r>
              <a:rPr lang="pl-PL" sz="2400" dirty="0" smtClean="0"/>
              <a:t> </a:t>
            </a:r>
            <a:r>
              <a:rPr lang="pl-PL" sz="2400" dirty="0" err="1" smtClean="0"/>
              <a:t>App</a:t>
            </a:r>
            <a:endParaRPr lang="pl-PL" sz="2400" dirty="0" smtClean="0"/>
          </a:p>
          <a:p>
            <a:pPr>
              <a:buFont typeface="Arial" pitchFamily="34" charset="0"/>
              <a:buChar char="•"/>
            </a:pPr>
            <a:endParaRPr lang="pl-PL" sz="2400" dirty="0" smtClean="0"/>
          </a:p>
          <a:p>
            <a:endParaRPr lang="pl-PL"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smtClean="0"/>
              <a:t>Makeblock</a:t>
            </a:r>
            <a:r>
              <a:rPr lang="pl-PL" dirty="0" smtClean="0"/>
              <a:t> -&gt; </a:t>
            </a:r>
            <a:r>
              <a:rPr lang="pl-PL" dirty="0" err="1" smtClean="0"/>
              <a:t>A</a:t>
            </a:r>
            <a:r>
              <a:rPr lang="pl-PL" smtClean="0"/>
              <a:t>rduino</a:t>
            </a:r>
            <a:endParaRPr lang="en-US" dirty="0"/>
          </a:p>
        </p:txBody>
      </p:sp>
      <p:sp>
        <p:nvSpPr>
          <p:cNvPr id="3" name="Date Placeholder 2"/>
          <p:cNvSpPr>
            <a:spLocks noGrp="1"/>
          </p:cNvSpPr>
          <p:nvPr>
            <p:ph type="dt" sz="half" idx="10"/>
          </p:nvPr>
        </p:nvSpPr>
        <p:spPr/>
        <p:txBody>
          <a:bodyPr/>
          <a:lstStyle/>
          <a:p>
            <a:pPr defTabSz="995445" eaLnBrk="0" hangingPunct="0">
              <a:lnSpc>
                <a:spcPct val="90000"/>
              </a:lnSpc>
              <a:spcBef>
                <a:spcPct val="10000"/>
              </a:spcBef>
              <a:defRPr/>
            </a:pPr>
            <a:r>
              <a:rPr lang="de-DE" smtClean="0"/>
              <a:t>Copyright © Capgemini 2013. All Rights Reserved</a:t>
            </a:r>
            <a:endParaRPr lang="de-DE" dirty="0"/>
          </a:p>
        </p:txBody>
      </p:sp>
      <p:sp>
        <p:nvSpPr>
          <p:cNvPr id="4" name="Slide Number Placeholder 3"/>
          <p:cNvSpPr>
            <a:spLocks noGrp="1"/>
          </p:cNvSpPr>
          <p:nvPr>
            <p:ph type="sldNum" sz="quarter" idx="11"/>
          </p:nvPr>
        </p:nvSpPr>
        <p:spPr/>
        <p:txBody>
          <a:bodyPr/>
          <a:lstStyle/>
          <a:p>
            <a:fld id="{880BADDE-CEDF-4108-ADCD-25C7E5D681A5}" type="slidenum">
              <a:rPr lang="de-DE" smtClean="0"/>
              <a:pPr/>
              <a:t>10</a:t>
            </a:fld>
            <a:endParaRPr lang="de-DE"/>
          </a:p>
        </p:txBody>
      </p:sp>
      <p:sp>
        <p:nvSpPr>
          <p:cNvPr id="5" name="Footer Placeholder 4"/>
          <p:cNvSpPr>
            <a:spLocks noGrp="1"/>
          </p:cNvSpPr>
          <p:nvPr>
            <p:ph type="ftr" sz="quarter" idx="12"/>
          </p:nvPr>
        </p:nvSpPr>
        <p:spPr/>
        <p:txBody>
          <a:bodyPr/>
          <a:lstStyle/>
          <a:p>
            <a:r>
              <a:rPr lang="de-DE" smtClean="0"/>
              <a:t>A_02_makeblock.pptx</a:t>
            </a:r>
            <a:endParaRPr lang="de-DE" dirty="0"/>
          </a:p>
        </p:txBody>
      </p:sp>
      <p:pic>
        <p:nvPicPr>
          <p:cNvPr id="190466" name="Picture 2" descr="Makeblock_Orion_Pin"/>
          <p:cNvPicPr>
            <a:picLocks noChangeAspect="1" noChangeArrowheads="1"/>
          </p:cNvPicPr>
          <p:nvPr/>
        </p:nvPicPr>
        <p:blipFill>
          <a:blip r:embed="rId2"/>
          <a:srcRect/>
          <a:stretch>
            <a:fillRect/>
          </a:stretch>
        </p:blipFill>
        <p:spPr bwMode="auto">
          <a:xfrm>
            <a:off x="128330" y="1772770"/>
            <a:ext cx="4883477" cy="3960550"/>
          </a:xfrm>
          <a:prstGeom prst="rect">
            <a:avLst/>
          </a:prstGeom>
          <a:noFill/>
        </p:spPr>
      </p:pic>
      <p:pic>
        <p:nvPicPr>
          <p:cNvPr id="190468" name="Picture 4" descr="http://www.arduino.cc/en/uploads/Main/ArduinoUno_r2_front450px.jpg"/>
          <p:cNvPicPr>
            <a:picLocks noChangeAspect="1" noChangeArrowheads="1"/>
          </p:cNvPicPr>
          <p:nvPr/>
        </p:nvPicPr>
        <p:blipFill>
          <a:blip r:embed="rId3"/>
          <a:srcRect/>
          <a:stretch>
            <a:fillRect/>
          </a:stretch>
        </p:blipFill>
        <p:spPr bwMode="auto">
          <a:xfrm>
            <a:off x="5097020" y="2204830"/>
            <a:ext cx="4286250" cy="3000376"/>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40290" name="think-cell Slide" r:id="rId4" imgW="360" imgH="360" progId="">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3058" name="think-cell Slide" r:id="rId6"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cechy</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2</a:t>
            </a:fld>
            <a:endParaRPr lang="en-GB"/>
          </a:p>
        </p:txBody>
      </p:sp>
      <p:sp>
        <p:nvSpPr>
          <p:cNvPr id="9" name="Footer Placeholder 8"/>
          <p:cNvSpPr>
            <a:spLocks noGrp="1"/>
          </p:cNvSpPr>
          <p:nvPr>
            <p:ph type="ftr" sz="quarter" idx="12"/>
          </p:nvPr>
        </p:nvSpPr>
        <p:spPr/>
        <p:txBody>
          <a:bodyPr/>
          <a:lstStyle/>
          <a:p>
            <a:r>
              <a:rPr lang="en-GB" smtClean="0"/>
              <a:t>A_02_makeblock.pptx</a:t>
            </a:r>
            <a:endParaRPr lang="en-GB" dirty="0"/>
          </a:p>
        </p:txBody>
      </p:sp>
      <p:sp>
        <p:nvSpPr>
          <p:cNvPr id="3" name="Espace réservé du contenu 2"/>
          <p:cNvSpPr>
            <a:spLocks noGrp="1"/>
          </p:cNvSpPr>
          <p:nvPr>
            <p:ph sz="quarter" idx="13"/>
            <p:custDataLst>
              <p:tags r:id="rId3"/>
            </p:custDataLst>
          </p:nvPr>
        </p:nvSpPr>
        <p:spPr>
          <a:xfrm>
            <a:off x="273050" y="1412721"/>
            <a:ext cx="9359900" cy="4968690"/>
          </a:xfrm>
        </p:spPr>
        <p:txBody>
          <a:bodyPr/>
          <a:lstStyle/>
          <a:p>
            <a:pPr>
              <a:spcBef>
                <a:spcPts val="1200"/>
              </a:spcBef>
              <a:buFont typeface="Arial" pitchFamily="34" charset="0"/>
              <a:buChar char="•"/>
            </a:pPr>
            <a:r>
              <a:rPr lang="pl-PL" sz="2400" dirty="0" smtClean="0"/>
              <a:t> kompatybilny z </a:t>
            </a:r>
            <a:r>
              <a:rPr lang="pl-PL" sz="2400" dirty="0" err="1" smtClean="0"/>
              <a:t>Arduino</a:t>
            </a:r>
            <a:endParaRPr lang="pl-PL" sz="2400" dirty="0" smtClean="0"/>
          </a:p>
          <a:p>
            <a:pPr>
              <a:spcBef>
                <a:spcPts val="1200"/>
              </a:spcBef>
              <a:buFont typeface="Arial" pitchFamily="34" charset="0"/>
              <a:buChar char="•"/>
            </a:pPr>
            <a:r>
              <a:rPr lang="pl-PL" sz="2400" dirty="0" smtClean="0"/>
              <a:t> posiada bibliotekę </a:t>
            </a:r>
            <a:r>
              <a:rPr lang="pl-PL" sz="2400" dirty="0" err="1" smtClean="0"/>
              <a:t>Arduino</a:t>
            </a:r>
            <a:r>
              <a:rPr lang="pl-PL" sz="2400" dirty="0" smtClean="0"/>
              <a:t> z podstawowymi funkcjami dla </a:t>
            </a:r>
            <a:br>
              <a:rPr lang="pl-PL" sz="2400" dirty="0" smtClean="0"/>
            </a:br>
            <a:r>
              <a:rPr lang="pl-PL" sz="2400" dirty="0" smtClean="0"/>
              <a:t>  każdego ze swoich modułów</a:t>
            </a:r>
          </a:p>
          <a:p>
            <a:pPr>
              <a:spcBef>
                <a:spcPts val="1200"/>
              </a:spcBef>
              <a:buFont typeface="Arial" pitchFamily="34" charset="0"/>
              <a:buChar char="•"/>
            </a:pPr>
            <a:r>
              <a:rPr lang="pl-PL" sz="2400" dirty="0" smtClean="0"/>
              <a:t> </a:t>
            </a:r>
            <a:r>
              <a:rPr lang="pl-PL" sz="2400" dirty="0" err="1" smtClean="0"/>
              <a:t>Support</a:t>
            </a:r>
            <a:r>
              <a:rPr lang="pl-PL" sz="2400" dirty="0" smtClean="0"/>
              <a:t> </a:t>
            </a:r>
            <a:r>
              <a:rPr lang="pl-PL" sz="2400" dirty="0" err="1" smtClean="0"/>
              <a:t>Scratch</a:t>
            </a:r>
            <a:r>
              <a:rPr lang="pl-PL" sz="2400" dirty="0" smtClean="0"/>
              <a:t> For Robot - dzięki temu nawet najmłodsi mogą </a:t>
            </a:r>
            <a:br>
              <a:rPr lang="pl-PL" sz="2400" dirty="0" smtClean="0"/>
            </a:br>
            <a:r>
              <a:rPr lang="pl-PL" sz="2400" dirty="0" smtClean="0"/>
              <a:t>  z łatwością programować</a:t>
            </a:r>
          </a:p>
          <a:p>
            <a:pPr>
              <a:spcBef>
                <a:spcPts val="1200"/>
              </a:spcBef>
              <a:buFont typeface="Arial" pitchFamily="34" charset="0"/>
              <a:buChar char="•"/>
            </a:pPr>
            <a:r>
              <a:rPr lang="pl-PL" sz="2400" dirty="0" smtClean="0"/>
              <a:t> moduły elektroniczne serii Me </a:t>
            </a:r>
            <a:r>
              <a:rPr lang="pl-PL" sz="2400" dirty="0" smtClean="0"/>
              <a:t>podłączane są </a:t>
            </a:r>
            <a:r>
              <a:rPr lang="pl-PL" sz="2400" dirty="0" smtClean="0"/>
              <a:t>kablami RJ25 </a:t>
            </a:r>
            <a:r>
              <a:rPr lang="pl-PL" sz="2400" dirty="0" smtClean="0"/>
              <a:t/>
            </a:r>
            <a:br>
              <a:rPr lang="pl-PL" sz="2400" dirty="0" smtClean="0"/>
            </a:br>
            <a:r>
              <a:rPr lang="pl-PL" sz="2400" dirty="0" smtClean="0"/>
              <a:t>  (</a:t>
            </a:r>
            <a:r>
              <a:rPr lang="pl-PL" sz="2400" dirty="0" err="1" smtClean="0"/>
              <a:t>tzw.easy</a:t>
            </a:r>
            <a:r>
              <a:rPr lang="pl-PL" sz="2400" dirty="0" smtClean="0"/>
              <a:t> </a:t>
            </a:r>
            <a:r>
              <a:rPr lang="pl-PL" sz="2400" dirty="0" smtClean="0"/>
              <a:t>to </a:t>
            </a:r>
            <a:r>
              <a:rPr lang="pl-PL" sz="2400" dirty="0" err="1" smtClean="0"/>
              <a:t>wiring</a:t>
            </a:r>
            <a:r>
              <a:rPr lang="pl-PL" sz="2400" dirty="0" smtClean="0"/>
              <a:t>)</a:t>
            </a:r>
          </a:p>
          <a:p>
            <a:pPr>
              <a:spcBef>
                <a:spcPts val="1200"/>
              </a:spcBef>
              <a:buFont typeface="Arial" pitchFamily="34" charset="0"/>
              <a:buChar char="•"/>
            </a:pPr>
            <a:r>
              <a:rPr lang="pl-PL" sz="2400" dirty="0" smtClean="0"/>
              <a:t> modułowa instalacja oraz konstrukcja kompatybilna z klockami   </a:t>
            </a:r>
            <a:br>
              <a:rPr lang="pl-PL" sz="2400" dirty="0" smtClean="0"/>
            </a:br>
            <a:r>
              <a:rPr lang="pl-PL" sz="2400" dirty="0" smtClean="0"/>
              <a:t>  LEGO</a:t>
            </a:r>
          </a:p>
          <a:p>
            <a:pPr>
              <a:spcBef>
                <a:spcPts val="1200"/>
              </a:spcBef>
              <a:buFont typeface="Arial" pitchFamily="34" charset="0"/>
              <a:buChar char="•"/>
            </a:pPr>
            <a:r>
              <a:rPr lang="pl-PL" sz="2400" dirty="0" smtClean="0"/>
              <a:t> dodatkowo zintegrowane dwa kanały na silniki (PORT_1&amp;2)</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2034" name="think-cell Slide" r:id="rId5"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 </a:t>
            </a:r>
            <a:r>
              <a:rPr lang="pl-PL" dirty="0" smtClean="0"/>
              <a:t>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3</a:t>
            </a:fld>
            <a:endParaRPr lang="en-GB"/>
          </a:p>
        </p:txBody>
      </p:sp>
      <p:sp>
        <p:nvSpPr>
          <p:cNvPr id="9" name="Footer Placeholder 8"/>
          <p:cNvSpPr>
            <a:spLocks noGrp="1"/>
          </p:cNvSpPr>
          <p:nvPr>
            <p:ph type="ftr" sz="quarter" idx="12"/>
          </p:nvPr>
        </p:nvSpPr>
        <p:spPr/>
        <p:txBody>
          <a:bodyPr/>
          <a:lstStyle/>
          <a:p>
            <a:r>
              <a:rPr lang="en-GB" smtClean="0"/>
              <a:t>A_02_makeblock.pptx</a:t>
            </a:r>
            <a:endParaRPr lang="en-GB" dirty="0"/>
          </a:p>
        </p:txBody>
      </p:sp>
      <p:pic>
        <p:nvPicPr>
          <p:cNvPr id="10" name="Picture 5"/>
          <p:cNvPicPr>
            <a:picLocks noGrp="1" noChangeAspect="1" noChangeArrowheads="1"/>
          </p:cNvPicPr>
          <p:nvPr>
            <p:ph sz="quarter" idx="13"/>
          </p:nvPr>
        </p:nvPicPr>
        <p:blipFill>
          <a:blip r:embed="rId6"/>
          <a:srcRect/>
          <a:stretch>
            <a:fillRect/>
          </a:stretch>
        </p:blipFill>
        <p:spPr bwMode="auto">
          <a:xfrm>
            <a:off x="1904735" y="1576821"/>
            <a:ext cx="6096529" cy="46409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4082" name="think-cell Slide" r:id="rId6"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4</a:t>
            </a:fld>
            <a:endParaRPr lang="en-GB"/>
          </a:p>
        </p:txBody>
      </p:sp>
      <p:sp>
        <p:nvSpPr>
          <p:cNvPr id="9" name="Footer Placeholder 8"/>
          <p:cNvSpPr>
            <a:spLocks noGrp="1"/>
          </p:cNvSpPr>
          <p:nvPr>
            <p:ph type="ftr" sz="quarter" idx="12"/>
          </p:nvPr>
        </p:nvSpPr>
        <p:spPr/>
        <p:txBody>
          <a:bodyPr/>
          <a:lstStyle/>
          <a:p>
            <a:r>
              <a:rPr lang="en-GB" smtClean="0"/>
              <a:t>A_02_makeblock.pptx</a:t>
            </a:r>
            <a:endParaRPr lang="en-GB" dirty="0"/>
          </a:p>
        </p:txBody>
      </p:sp>
      <p:sp>
        <p:nvSpPr>
          <p:cNvPr id="3" name="Espace réservé du contenu 2"/>
          <p:cNvSpPr>
            <a:spLocks noGrp="1"/>
          </p:cNvSpPr>
          <p:nvPr>
            <p:ph sz="quarter" idx="13"/>
            <p:custDataLst>
              <p:tags r:id="rId3"/>
            </p:custDataLst>
          </p:nvPr>
        </p:nvSpPr>
        <p:spPr>
          <a:xfrm>
            <a:off x="1208480" y="1700760"/>
            <a:ext cx="8496480" cy="1440200"/>
          </a:xfrm>
        </p:spPr>
        <p:txBody>
          <a:bodyPr>
            <a:normAutofit/>
          </a:bodyPr>
          <a:lstStyle/>
          <a:p>
            <a:pPr>
              <a:spcBef>
                <a:spcPts val="1200"/>
              </a:spcBef>
              <a:buFont typeface="Arial" pitchFamily="34" charset="0"/>
              <a:buChar char="•"/>
            </a:pPr>
            <a:r>
              <a:rPr lang="pl-PL" sz="2400" dirty="0" smtClean="0"/>
              <a:t> </a:t>
            </a:r>
            <a:r>
              <a:rPr lang="en-US" sz="2400" dirty="0" smtClean="0"/>
              <a:t>output voltage of Vin (6-12 VDC), which is the power input voltage</a:t>
            </a:r>
          </a:p>
          <a:p>
            <a:pPr>
              <a:spcBef>
                <a:spcPts val="1200"/>
              </a:spcBef>
              <a:buFont typeface="Arial" pitchFamily="34" charset="0"/>
              <a:buChar char="•"/>
            </a:pPr>
            <a:r>
              <a:rPr lang="pl-PL" sz="2400" dirty="0" smtClean="0"/>
              <a:t> </a:t>
            </a:r>
            <a:r>
              <a:rPr lang="en-US" sz="2400" dirty="0" smtClean="0"/>
              <a:t>it is connected to some voltage driver module with 6-12V</a:t>
            </a:r>
            <a:endParaRPr lang="pl-PL" sz="2400" dirty="0" smtClean="0"/>
          </a:p>
        </p:txBody>
      </p:sp>
      <p:pic>
        <p:nvPicPr>
          <p:cNvPr id="174084" name="Picture 4"/>
          <p:cNvPicPr>
            <a:picLocks noChangeAspect="1" noChangeArrowheads="1"/>
          </p:cNvPicPr>
          <p:nvPr/>
        </p:nvPicPr>
        <p:blipFill>
          <a:blip r:embed="rId7"/>
          <a:srcRect/>
          <a:stretch>
            <a:fillRect/>
          </a:stretch>
        </p:blipFill>
        <p:spPr bwMode="auto">
          <a:xfrm>
            <a:off x="272350" y="1988800"/>
            <a:ext cx="639763" cy="639763"/>
          </a:xfrm>
          <a:prstGeom prst="rect">
            <a:avLst/>
          </a:prstGeom>
          <a:noFill/>
          <a:ln w="9525">
            <a:noFill/>
            <a:miter lim="800000"/>
            <a:headEnd/>
            <a:tailEnd/>
          </a:ln>
        </p:spPr>
      </p:pic>
      <p:sp>
        <p:nvSpPr>
          <p:cNvPr id="10" name="Rectangle 9"/>
          <p:cNvSpPr/>
          <p:nvPr/>
        </p:nvSpPr>
        <p:spPr>
          <a:xfrm>
            <a:off x="416370" y="3429000"/>
            <a:ext cx="4953000" cy="1508105"/>
          </a:xfrm>
          <a:prstGeom prst="rect">
            <a:avLst/>
          </a:prstGeom>
        </p:spPr>
        <p:txBody>
          <a:bodyPr wrap="square">
            <a:spAutoFit/>
          </a:bodyPr>
          <a:lstStyle/>
          <a:p>
            <a:pPr>
              <a:spcBef>
                <a:spcPts val="1200"/>
              </a:spcBef>
              <a:buFont typeface="Wingdings" pitchFamily="2" charset="2"/>
              <a:buChar char="§"/>
            </a:pPr>
            <a:r>
              <a:rPr lang="pl-PL" sz="2400" dirty="0" smtClean="0"/>
              <a:t> </a:t>
            </a:r>
            <a:r>
              <a:rPr lang="nn-NO" sz="2400" dirty="0" smtClean="0"/>
              <a:t>Me Motor Driver</a:t>
            </a:r>
          </a:p>
          <a:p>
            <a:pPr>
              <a:spcBef>
                <a:spcPts val="1200"/>
              </a:spcBef>
              <a:buFont typeface="Wingdings" pitchFamily="2" charset="2"/>
              <a:buChar char="§"/>
            </a:pPr>
            <a:r>
              <a:rPr lang="pl-PL" sz="2400" dirty="0" smtClean="0"/>
              <a:t> </a:t>
            </a:r>
            <a:r>
              <a:rPr lang="nn-NO" sz="2400" dirty="0" smtClean="0"/>
              <a:t>Me Servo Driver</a:t>
            </a:r>
          </a:p>
          <a:p>
            <a:pPr>
              <a:spcBef>
                <a:spcPts val="1200"/>
              </a:spcBef>
              <a:buFont typeface="Wingdings" pitchFamily="2" charset="2"/>
              <a:buChar char="§"/>
            </a:pPr>
            <a:r>
              <a:rPr lang="pl-PL" sz="2400" dirty="0" smtClean="0"/>
              <a:t> </a:t>
            </a:r>
            <a:r>
              <a:rPr lang="nn-NO" sz="2400" dirty="0" smtClean="0"/>
              <a:t>Me Stepper Driver</a:t>
            </a:r>
            <a:endParaRPr lang="pl-PL" sz="2400" dirty="0" smtClean="0"/>
          </a:p>
        </p:txBody>
      </p:sp>
      <p:pic>
        <p:nvPicPr>
          <p:cNvPr id="174085" name="Picture 5"/>
          <p:cNvPicPr>
            <a:picLocks noChangeAspect="1" noChangeArrowheads="1"/>
          </p:cNvPicPr>
          <p:nvPr/>
        </p:nvPicPr>
        <p:blipFill>
          <a:blip r:embed="rId8"/>
          <a:srcRect/>
          <a:stretch>
            <a:fillRect/>
          </a:stretch>
        </p:blipFill>
        <p:spPr bwMode="auto">
          <a:xfrm>
            <a:off x="4953000" y="3645030"/>
            <a:ext cx="3028458" cy="216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6"/>
          <a:srcRect/>
          <a:stretch>
            <a:fillRect/>
          </a:stretch>
        </p:blipFill>
        <p:spPr bwMode="auto">
          <a:xfrm>
            <a:off x="272350" y="1988800"/>
            <a:ext cx="639763" cy="639763"/>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8178" name="think-cell Slide" r:id="rId7"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5</a:t>
            </a:fld>
            <a:endParaRPr lang="en-GB"/>
          </a:p>
        </p:txBody>
      </p:sp>
      <p:sp>
        <p:nvSpPr>
          <p:cNvPr id="9" name="Footer Placeholder 8"/>
          <p:cNvSpPr>
            <a:spLocks noGrp="1"/>
          </p:cNvSpPr>
          <p:nvPr>
            <p:ph type="ftr" sz="quarter" idx="12"/>
          </p:nvPr>
        </p:nvSpPr>
        <p:spPr/>
        <p:txBody>
          <a:bodyPr/>
          <a:lstStyle/>
          <a:p>
            <a:r>
              <a:rPr lang="en-GB" smtClean="0"/>
              <a:t>A_02_makeblock.pptx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504070"/>
          </a:xfrm>
        </p:spPr>
        <p:txBody>
          <a:bodyPr>
            <a:normAutofit/>
          </a:bodyPr>
          <a:lstStyle/>
          <a:p>
            <a:pPr>
              <a:spcBef>
                <a:spcPts val="1200"/>
              </a:spcBef>
              <a:buFont typeface="Arial" pitchFamily="34" charset="0"/>
              <a:buChar char="•"/>
            </a:pPr>
            <a:r>
              <a:rPr lang="pl-PL" sz="2400" dirty="0" smtClean="0"/>
              <a:t> o</a:t>
            </a:r>
            <a:r>
              <a:rPr lang="en-US" sz="2400" dirty="0" smtClean="0"/>
              <a:t>ne way digital interface</a:t>
            </a:r>
            <a:endParaRPr lang="pl-PL" sz="2400" dirty="0" smtClean="0"/>
          </a:p>
        </p:txBody>
      </p:sp>
      <p:sp>
        <p:nvSpPr>
          <p:cNvPr id="10" name="Rectangle 9"/>
          <p:cNvSpPr/>
          <p:nvPr/>
        </p:nvSpPr>
        <p:spPr>
          <a:xfrm>
            <a:off x="416370" y="3429000"/>
            <a:ext cx="4953000" cy="1508105"/>
          </a:xfrm>
          <a:prstGeom prst="rect">
            <a:avLst/>
          </a:prstGeom>
        </p:spPr>
        <p:txBody>
          <a:bodyPr wrap="square">
            <a:spAutoFit/>
          </a:bodyPr>
          <a:lstStyle/>
          <a:p>
            <a:pPr>
              <a:spcBef>
                <a:spcPts val="1200"/>
              </a:spcBef>
              <a:buFont typeface="Wingdings" pitchFamily="2" charset="2"/>
              <a:buChar char="§"/>
            </a:pPr>
            <a:r>
              <a:rPr lang="pl-PL" sz="2400" dirty="0" smtClean="0"/>
              <a:t> </a:t>
            </a:r>
            <a:r>
              <a:rPr lang="en-US" sz="2400" dirty="0" smtClean="0"/>
              <a:t>Me Ultrasonic Sensor</a:t>
            </a:r>
          </a:p>
          <a:p>
            <a:pPr>
              <a:spcBef>
                <a:spcPts val="1200"/>
              </a:spcBef>
              <a:buFont typeface="Wingdings" pitchFamily="2" charset="2"/>
              <a:buChar char="§"/>
            </a:pPr>
            <a:r>
              <a:rPr lang="pl-PL" sz="2400" dirty="0" smtClean="0"/>
              <a:t> </a:t>
            </a:r>
            <a:r>
              <a:rPr lang="en-US" sz="2400" dirty="0" smtClean="0"/>
              <a:t>Me RGB LED</a:t>
            </a:r>
          </a:p>
          <a:p>
            <a:pPr>
              <a:spcBef>
                <a:spcPts val="1200"/>
              </a:spcBef>
              <a:buFont typeface="Wingdings" pitchFamily="2" charset="2"/>
              <a:buChar char="§"/>
            </a:pPr>
            <a:r>
              <a:rPr lang="pl-PL" sz="2400" dirty="0" smtClean="0"/>
              <a:t> </a:t>
            </a:r>
            <a:r>
              <a:rPr lang="en-US" sz="2400" dirty="0" smtClean="0"/>
              <a:t>Me-Limit Switch</a:t>
            </a:r>
            <a:endParaRPr lang="pl-PL" sz="2400" dirty="0" smtClean="0"/>
          </a:p>
        </p:txBody>
      </p:sp>
      <p:pic>
        <p:nvPicPr>
          <p:cNvPr id="178180" name="Picture 4"/>
          <p:cNvPicPr>
            <a:picLocks noChangeAspect="1" noChangeArrowheads="1"/>
          </p:cNvPicPr>
          <p:nvPr/>
        </p:nvPicPr>
        <p:blipFill>
          <a:blip r:embed="rId8"/>
          <a:srcRect/>
          <a:stretch>
            <a:fillRect/>
          </a:stretch>
        </p:blipFill>
        <p:spPr bwMode="auto">
          <a:xfrm>
            <a:off x="5457070" y="2348850"/>
            <a:ext cx="2376330" cy="2008187"/>
          </a:xfrm>
          <a:prstGeom prst="rect">
            <a:avLst/>
          </a:prstGeom>
          <a:noFill/>
          <a:ln w="9525">
            <a:noFill/>
            <a:miter lim="800000"/>
            <a:headEnd/>
            <a:tailEnd/>
          </a:ln>
        </p:spPr>
      </p:pic>
      <p:pic>
        <p:nvPicPr>
          <p:cNvPr id="178181" name="Picture 5"/>
          <p:cNvPicPr>
            <a:picLocks noChangeAspect="1" noChangeArrowheads="1"/>
          </p:cNvPicPr>
          <p:nvPr/>
        </p:nvPicPr>
        <p:blipFill>
          <a:blip r:embed="rId9"/>
          <a:srcRect/>
          <a:stretch>
            <a:fillRect/>
          </a:stretch>
        </p:blipFill>
        <p:spPr bwMode="auto">
          <a:xfrm>
            <a:off x="5457070" y="4293120"/>
            <a:ext cx="2725934" cy="18938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3" name="Picture 3"/>
          <p:cNvPicPr>
            <a:picLocks noChangeAspect="1" noChangeArrowheads="1"/>
          </p:cNvPicPr>
          <p:nvPr/>
        </p:nvPicPr>
        <p:blipFill>
          <a:blip r:embed="rId6"/>
          <a:srcRect/>
          <a:stretch>
            <a:fillRect/>
          </a:stretch>
        </p:blipFill>
        <p:spPr bwMode="auto">
          <a:xfrm>
            <a:off x="272350" y="1988800"/>
            <a:ext cx="639763" cy="639763"/>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79202" name="think-cell Slide" r:id="rId7"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6</a:t>
            </a:fld>
            <a:endParaRPr lang="en-GB"/>
          </a:p>
        </p:txBody>
      </p:sp>
      <p:sp>
        <p:nvSpPr>
          <p:cNvPr id="9" name="Footer Placeholder 8"/>
          <p:cNvSpPr>
            <a:spLocks noGrp="1"/>
          </p:cNvSpPr>
          <p:nvPr>
            <p:ph type="ftr" sz="quarter" idx="12"/>
          </p:nvPr>
        </p:nvSpPr>
        <p:spPr/>
        <p:txBody>
          <a:bodyPr/>
          <a:lstStyle/>
          <a:p>
            <a:r>
              <a:rPr lang="en-GB" smtClean="0"/>
              <a:t>A_02_makeblock.pptx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432060"/>
          </a:xfrm>
        </p:spPr>
        <p:txBody>
          <a:bodyPr>
            <a:normAutofit/>
          </a:bodyPr>
          <a:lstStyle/>
          <a:p>
            <a:pPr>
              <a:spcBef>
                <a:spcPts val="1200"/>
              </a:spcBef>
              <a:buFont typeface="Arial" pitchFamily="34" charset="0"/>
              <a:buChar char="•"/>
            </a:pPr>
            <a:r>
              <a:rPr lang="pl-PL" sz="2400" dirty="0" smtClean="0"/>
              <a:t> d</a:t>
            </a:r>
            <a:r>
              <a:rPr lang="en-US" sz="2400" dirty="0" err="1" smtClean="0"/>
              <a:t>ual</a:t>
            </a:r>
            <a:r>
              <a:rPr lang="en-US" sz="2400" dirty="0" smtClean="0"/>
              <a:t> digital interface</a:t>
            </a:r>
            <a:endParaRPr lang="pl-PL" sz="2400" dirty="0" smtClean="0"/>
          </a:p>
        </p:txBody>
      </p:sp>
      <p:sp>
        <p:nvSpPr>
          <p:cNvPr id="10" name="Rectangle 9"/>
          <p:cNvSpPr/>
          <p:nvPr/>
        </p:nvSpPr>
        <p:spPr>
          <a:xfrm>
            <a:off x="416370" y="3068950"/>
            <a:ext cx="4953000" cy="2554545"/>
          </a:xfrm>
          <a:prstGeom prst="rect">
            <a:avLst/>
          </a:prstGeom>
        </p:spPr>
        <p:txBody>
          <a:bodyPr wrap="square">
            <a:spAutoFit/>
          </a:bodyPr>
          <a:lstStyle/>
          <a:p>
            <a:pPr>
              <a:spcBef>
                <a:spcPts val="1200"/>
              </a:spcBef>
              <a:buFont typeface="Wingdings" pitchFamily="2" charset="2"/>
              <a:buChar char="§"/>
            </a:pPr>
            <a:r>
              <a:rPr lang="pl-PL" sz="2400" dirty="0" smtClean="0"/>
              <a:t> </a:t>
            </a:r>
            <a:r>
              <a:rPr lang="en-US" sz="2400" dirty="0" smtClean="0"/>
              <a:t>Me 7 Segment Serial Display</a:t>
            </a:r>
          </a:p>
          <a:p>
            <a:pPr>
              <a:spcBef>
                <a:spcPts val="1200"/>
              </a:spcBef>
              <a:buFont typeface="Wingdings" pitchFamily="2" charset="2"/>
              <a:buChar char="§"/>
            </a:pPr>
            <a:r>
              <a:rPr lang="pl-PL" sz="2400" dirty="0" smtClean="0"/>
              <a:t> </a:t>
            </a:r>
            <a:r>
              <a:rPr lang="en-US" sz="2400" dirty="0" smtClean="0"/>
              <a:t>Me PIR Motion Sensor</a:t>
            </a:r>
          </a:p>
          <a:p>
            <a:pPr>
              <a:spcBef>
                <a:spcPts val="1200"/>
              </a:spcBef>
              <a:buFont typeface="Wingdings" pitchFamily="2" charset="2"/>
              <a:buChar char="§"/>
            </a:pPr>
            <a:r>
              <a:rPr lang="pl-PL" sz="2400" dirty="0" smtClean="0"/>
              <a:t> </a:t>
            </a:r>
            <a:r>
              <a:rPr lang="en-US" sz="2400" dirty="0" smtClean="0"/>
              <a:t>Me Shutter</a:t>
            </a:r>
          </a:p>
          <a:p>
            <a:pPr>
              <a:spcBef>
                <a:spcPts val="1200"/>
              </a:spcBef>
              <a:buFont typeface="Wingdings" pitchFamily="2" charset="2"/>
              <a:buChar char="§"/>
            </a:pPr>
            <a:r>
              <a:rPr lang="pl-PL" sz="2400" dirty="0" smtClean="0"/>
              <a:t> </a:t>
            </a:r>
            <a:r>
              <a:rPr lang="en-US" sz="2400" dirty="0" smtClean="0"/>
              <a:t>Me Line Finder</a:t>
            </a:r>
          </a:p>
          <a:p>
            <a:pPr>
              <a:spcBef>
                <a:spcPts val="1200"/>
              </a:spcBef>
              <a:buFont typeface="Wingdings" pitchFamily="2" charset="2"/>
              <a:buChar char="§"/>
            </a:pPr>
            <a:r>
              <a:rPr lang="pl-PL" sz="2400" dirty="0" smtClean="0"/>
              <a:t> </a:t>
            </a:r>
            <a:r>
              <a:rPr lang="en-US" sz="2400" dirty="0" smtClean="0"/>
              <a:t>Me Infrared Receiver Decode</a:t>
            </a:r>
            <a:endParaRPr lang="pl-PL" sz="2400" dirty="0" smtClean="0"/>
          </a:p>
        </p:txBody>
      </p:sp>
      <p:pic>
        <p:nvPicPr>
          <p:cNvPr id="179204" name="Picture 4"/>
          <p:cNvPicPr>
            <a:picLocks noChangeAspect="1" noChangeArrowheads="1"/>
          </p:cNvPicPr>
          <p:nvPr/>
        </p:nvPicPr>
        <p:blipFill>
          <a:blip r:embed="rId8"/>
          <a:srcRect/>
          <a:stretch>
            <a:fillRect/>
          </a:stretch>
        </p:blipFill>
        <p:spPr bwMode="auto">
          <a:xfrm>
            <a:off x="5673100" y="1988800"/>
            <a:ext cx="2808390" cy="2077469"/>
          </a:xfrm>
          <a:prstGeom prst="rect">
            <a:avLst/>
          </a:prstGeom>
          <a:noFill/>
          <a:ln w="9525">
            <a:noFill/>
            <a:miter lim="800000"/>
            <a:headEnd/>
            <a:tailEnd/>
          </a:ln>
        </p:spPr>
      </p:pic>
      <p:pic>
        <p:nvPicPr>
          <p:cNvPr id="179205" name="Picture 5"/>
          <p:cNvPicPr>
            <a:picLocks noChangeAspect="1" noChangeArrowheads="1"/>
          </p:cNvPicPr>
          <p:nvPr/>
        </p:nvPicPr>
        <p:blipFill>
          <a:blip r:embed="rId9"/>
          <a:srcRect/>
          <a:stretch>
            <a:fillRect/>
          </a:stretch>
        </p:blipFill>
        <p:spPr bwMode="auto">
          <a:xfrm>
            <a:off x="5673100" y="4221110"/>
            <a:ext cx="2880400" cy="19461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7" name="Picture 3"/>
          <p:cNvPicPr>
            <a:picLocks noChangeAspect="1" noChangeArrowheads="1"/>
          </p:cNvPicPr>
          <p:nvPr/>
        </p:nvPicPr>
        <p:blipFill>
          <a:blip r:embed="rId6"/>
          <a:srcRect/>
          <a:stretch>
            <a:fillRect/>
          </a:stretch>
        </p:blipFill>
        <p:spPr bwMode="auto">
          <a:xfrm>
            <a:off x="272350" y="1988800"/>
            <a:ext cx="639763" cy="639763"/>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80226" name="think-cell Slide" r:id="rId7"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7</a:t>
            </a:fld>
            <a:endParaRPr lang="en-GB"/>
          </a:p>
        </p:txBody>
      </p:sp>
      <p:sp>
        <p:nvSpPr>
          <p:cNvPr id="9" name="Footer Placeholder 8"/>
          <p:cNvSpPr>
            <a:spLocks noGrp="1"/>
          </p:cNvSpPr>
          <p:nvPr>
            <p:ph type="ftr" sz="quarter" idx="12"/>
          </p:nvPr>
        </p:nvSpPr>
        <p:spPr/>
        <p:txBody>
          <a:bodyPr/>
          <a:lstStyle/>
          <a:p>
            <a:r>
              <a:rPr lang="en-GB" smtClean="0"/>
              <a:t>A_02_makeblock.pptx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432060"/>
          </a:xfrm>
        </p:spPr>
        <p:txBody>
          <a:bodyPr>
            <a:normAutofit/>
          </a:bodyPr>
          <a:lstStyle/>
          <a:p>
            <a:pPr>
              <a:spcBef>
                <a:spcPts val="1200"/>
              </a:spcBef>
              <a:buFont typeface="Arial" pitchFamily="34" charset="0"/>
              <a:buChar char="•"/>
            </a:pPr>
            <a:r>
              <a:rPr lang="pl-PL" sz="2400" dirty="0" smtClean="0"/>
              <a:t> h</a:t>
            </a:r>
            <a:r>
              <a:rPr lang="en-US" sz="2400" dirty="0" err="1" smtClean="0"/>
              <a:t>ardware</a:t>
            </a:r>
            <a:r>
              <a:rPr lang="en-US" sz="2400" dirty="0" smtClean="0"/>
              <a:t> serial port </a:t>
            </a:r>
            <a:endParaRPr lang="pl-PL" sz="2400" dirty="0" smtClean="0"/>
          </a:p>
        </p:txBody>
      </p:sp>
      <p:sp>
        <p:nvSpPr>
          <p:cNvPr id="10" name="Rectangle 9"/>
          <p:cNvSpPr/>
          <p:nvPr/>
        </p:nvSpPr>
        <p:spPr>
          <a:xfrm>
            <a:off x="416370" y="3429000"/>
            <a:ext cx="4953000" cy="984885"/>
          </a:xfrm>
          <a:prstGeom prst="rect">
            <a:avLst/>
          </a:prstGeom>
        </p:spPr>
        <p:txBody>
          <a:bodyPr wrap="square">
            <a:spAutoFit/>
          </a:bodyPr>
          <a:lstStyle/>
          <a:p>
            <a:pPr>
              <a:spcBef>
                <a:spcPts val="1200"/>
              </a:spcBef>
              <a:buFont typeface="Wingdings" pitchFamily="2" charset="2"/>
              <a:buChar char="§"/>
            </a:pPr>
            <a:r>
              <a:rPr lang="pl-PL" sz="2400" dirty="0" smtClean="0"/>
              <a:t> </a:t>
            </a:r>
            <a:r>
              <a:rPr lang="en-US" sz="2400" dirty="0" smtClean="0"/>
              <a:t>Me Bluetooth BLE</a:t>
            </a:r>
          </a:p>
          <a:p>
            <a:pPr>
              <a:spcBef>
                <a:spcPts val="1200"/>
              </a:spcBef>
              <a:buFont typeface="Wingdings" pitchFamily="2" charset="2"/>
              <a:buChar char="§"/>
            </a:pPr>
            <a:r>
              <a:rPr lang="pl-PL" sz="2400" dirty="0" smtClean="0"/>
              <a:t> </a:t>
            </a:r>
            <a:r>
              <a:rPr lang="en-US" sz="2400" dirty="0" smtClean="0"/>
              <a:t>Me Bluetooth Module(</a:t>
            </a:r>
            <a:r>
              <a:rPr lang="en-US" sz="2400" dirty="0" err="1" smtClean="0"/>
              <a:t>DualMode</a:t>
            </a:r>
            <a:r>
              <a:rPr lang="en-US" sz="2400" dirty="0" smtClean="0"/>
              <a:t>)</a:t>
            </a:r>
            <a:endParaRPr lang="pl-PL" sz="2400" dirty="0" smtClean="0"/>
          </a:p>
        </p:txBody>
      </p:sp>
      <p:pic>
        <p:nvPicPr>
          <p:cNvPr id="180228" name="Picture 4"/>
          <p:cNvPicPr>
            <a:picLocks noChangeAspect="1" noChangeArrowheads="1"/>
          </p:cNvPicPr>
          <p:nvPr/>
        </p:nvPicPr>
        <p:blipFill>
          <a:blip r:embed="rId8"/>
          <a:srcRect/>
          <a:stretch>
            <a:fillRect/>
          </a:stretch>
        </p:blipFill>
        <p:spPr bwMode="auto">
          <a:xfrm>
            <a:off x="5457070" y="2708900"/>
            <a:ext cx="3816530" cy="26554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5" name="Picture 7"/>
          <p:cNvPicPr>
            <a:picLocks noChangeAspect="1" noChangeArrowheads="1"/>
          </p:cNvPicPr>
          <p:nvPr/>
        </p:nvPicPr>
        <p:blipFill>
          <a:blip r:embed="rId6"/>
          <a:srcRect/>
          <a:stretch>
            <a:fillRect/>
          </a:stretch>
        </p:blipFill>
        <p:spPr bwMode="auto">
          <a:xfrm>
            <a:off x="5385060" y="4437140"/>
            <a:ext cx="2088290" cy="1742475"/>
          </a:xfrm>
          <a:prstGeom prst="rect">
            <a:avLst/>
          </a:prstGeom>
          <a:noFill/>
          <a:ln w="9525">
            <a:noFill/>
            <a:miter lim="800000"/>
            <a:headEnd/>
            <a:tailEnd/>
          </a:ln>
        </p:spPr>
      </p:pic>
      <p:pic>
        <p:nvPicPr>
          <p:cNvPr id="181252" name="Picture 4"/>
          <p:cNvPicPr>
            <a:picLocks noChangeAspect="1" noChangeArrowheads="1"/>
          </p:cNvPicPr>
          <p:nvPr/>
        </p:nvPicPr>
        <p:blipFill>
          <a:blip r:embed="rId7"/>
          <a:srcRect/>
          <a:stretch>
            <a:fillRect/>
          </a:stretch>
        </p:blipFill>
        <p:spPr bwMode="auto">
          <a:xfrm>
            <a:off x="5097020" y="2492870"/>
            <a:ext cx="2320144" cy="1652198"/>
          </a:xfrm>
          <a:prstGeom prst="rect">
            <a:avLst/>
          </a:prstGeom>
          <a:noFill/>
          <a:ln w="9525">
            <a:noFill/>
            <a:miter lim="800000"/>
            <a:headEnd/>
            <a:tailEnd/>
          </a:ln>
        </p:spPr>
      </p:pic>
      <p:pic>
        <p:nvPicPr>
          <p:cNvPr id="181251" name="Picture 3"/>
          <p:cNvPicPr>
            <a:picLocks noChangeAspect="1" noChangeArrowheads="1"/>
          </p:cNvPicPr>
          <p:nvPr/>
        </p:nvPicPr>
        <p:blipFill>
          <a:blip r:embed="rId8"/>
          <a:srcRect/>
          <a:stretch>
            <a:fillRect/>
          </a:stretch>
        </p:blipFill>
        <p:spPr bwMode="auto">
          <a:xfrm>
            <a:off x="272350" y="1988800"/>
            <a:ext cx="639763" cy="639763"/>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81250" name="think-cell Slide" r:id="rId9"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8</a:t>
            </a:fld>
            <a:endParaRPr lang="en-GB"/>
          </a:p>
        </p:txBody>
      </p:sp>
      <p:sp>
        <p:nvSpPr>
          <p:cNvPr id="9" name="Footer Placeholder 8"/>
          <p:cNvSpPr>
            <a:spLocks noGrp="1"/>
          </p:cNvSpPr>
          <p:nvPr>
            <p:ph type="ftr" sz="quarter" idx="12"/>
          </p:nvPr>
        </p:nvSpPr>
        <p:spPr/>
        <p:txBody>
          <a:bodyPr/>
          <a:lstStyle/>
          <a:p>
            <a:r>
              <a:rPr lang="en-GB" smtClean="0"/>
              <a:t>A_02_makeblock.pptx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432060"/>
          </a:xfrm>
        </p:spPr>
        <p:txBody>
          <a:bodyPr>
            <a:normAutofit/>
          </a:bodyPr>
          <a:lstStyle/>
          <a:p>
            <a:pPr>
              <a:spcBef>
                <a:spcPts val="1200"/>
              </a:spcBef>
              <a:buFont typeface="Arial" pitchFamily="34" charset="0"/>
              <a:buChar char="•"/>
            </a:pPr>
            <a:r>
              <a:rPr lang="pl-PL" sz="2400" dirty="0" smtClean="0"/>
              <a:t> d</a:t>
            </a:r>
            <a:r>
              <a:rPr lang="en-US" sz="2400" dirty="0" err="1" smtClean="0"/>
              <a:t>ual</a:t>
            </a:r>
            <a:r>
              <a:rPr lang="en-US" sz="2400" dirty="0" smtClean="0"/>
              <a:t> &amp; one way analog interface</a:t>
            </a:r>
            <a:endParaRPr lang="pl-PL" sz="2400" dirty="0" smtClean="0"/>
          </a:p>
        </p:txBody>
      </p:sp>
      <p:sp>
        <p:nvSpPr>
          <p:cNvPr id="10" name="Rectangle 9"/>
          <p:cNvSpPr/>
          <p:nvPr/>
        </p:nvSpPr>
        <p:spPr>
          <a:xfrm>
            <a:off x="416370" y="3140960"/>
            <a:ext cx="4953000" cy="2554545"/>
          </a:xfrm>
          <a:prstGeom prst="rect">
            <a:avLst/>
          </a:prstGeom>
        </p:spPr>
        <p:txBody>
          <a:bodyPr wrap="square">
            <a:spAutoFit/>
          </a:bodyPr>
          <a:lstStyle/>
          <a:p>
            <a:pPr>
              <a:spcBef>
                <a:spcPts val="1200"/>
              </a:spcBef>
              <a:buFont typeface="Wingdings" pitchFamily="2" charset="2"/>
              <a:buChar char="§"/>
            </a:pPr>
            <a:r>
              <a:rPr lang="pl-PL" sz="2400" dirty="0" smtClean="0"/>
              <a:t> </a:t>
            </a:r>
            <a:r>
              <a:rPr lang="en-US" sz="2400" dirty="0" smtClean="0"/>
              <a:t>Me Light and Grayscale Sensor</a:t>
            </a:r>
          </a:p>
          <a:p>
            <a:pPr>
              <a:spcBef>
                <a:spcPts val="1200"/>
              </a:spcBef>
              <a:buFont typeface="Wingdings" pitchFamily="2" charset="2"/>
              <a:buChar char="§"/>
            </a:pPr>
            <a:r>
              <a:rPr lang="pl-PL" sz="2400" dirty="0" smtClean="0"/>
              <a:t> </a:t>
            </a:r>
            <a:r>
              <a:rPr lang="en-US" sz="2400" dirty="0" smtClean="0"/>
              <a:t>Me Potentiometer</a:t>
            </a:r>
          </a:p>
          <a:p>
            <a:pPr>
              <a:spcBef>
                <a:spcPts val="1200"/>
              </a:spcBef>
              <a:buFont typeface="Wingdings" pitchFamily="2" charset="2"/>
              <a:buChar char="§"/>
            </a:pPr>
            <a:r>
              <a:rPr lang="pl-PL" sz="2400" dirty="0" smtClean="0"/>
              <a:t> </a:t>
            </a:r>
            <a:r>
              <a:rPr lang="en-US" sz="2400" dirty="0" smtClean="0"/>
              <a:t>Me Joystick</a:t>
            </a:r>
          </a:p>
          <a:p>
            <a:pPr>
              <a:spcBef>
                <a:spcPts val="1200"/>
              </a:spcBef>
              <a:buFont typeface="Wingdings" pitchFamily="2" charset="2"/>
              <a:buChar char="§"/>
            </a:pPr>
            <a:r>
              <a:rPr lang="pl-PL" sz="2400" dirty="0" smtClean="0"/>
              <a:t> </a:t>
            </a:r>
            <a:r>
              <a:rPr lang="en-US" sz="2400" dirty="0" smtClean="0"/>
              <a:t>Me-4Button</a:t>
            </a:r>
          </a:p>
          <a:p>
            <a:pPr>
              <a:spcBef>
                <a:spcPts val="1200"/>
              </a:spcBef>
              <a:buFont typeface="Wingdings" pitchFamily="2" charset="2"/>
              <a:buChar char="§"/>
            </a:pPr>
            <a:r>
              <a:rPr lang="pl-PL" sz="2400" dirty="0" smtClean="0"/>
              <a:t> </a:t>
            </a:r>
            <a:r>
              <a:rPr lang="en-US" sz="2400" dirty="0" smtClean="0"/>
              <a:t>Me-Sound Sensor</a:t>
            </a:r>
            <a:endParaRPr lang="pl-PL" sz="2400" dirty="0" smtClean="0"/>
          </a:p>
        </p:txBody>
      </p:sp>
      <p:pic>
        <p:nvPicPr>
          <p:cNvPr id="181253" name="Picture 5"/>
          <p:cNvPicPr>
            <a:picLocks noChangeAspect="1" noChangeArrowheads="1"/>
          </p:cNvPicPr>
          <p:nvPr/>
        </p:nvPicPr>
        <p:blipFill>
          <a:blip r:embed="rId10"/>
          <a:srcRect/>
          <a:stretch>
            <a:fillRect/>
          </a:stretch>
        </p:blipFill>
        <p:spPr bwMode="auto">
          <a:xfrm>
            <a:off x="7401340" y="2924930"/>
            <a:ext cx="2392052" cy="1758118"/>
          </a:xfrm>
          <a:prstGeom prst="rect">
            <a:avLst/>
          </a:prstGeom>
          <a:noFill/>
          <a:ln w="9525">
            <a:noFill/>
            <a:miter lim="800000"/>
            <a:headEnd/>
            <a:tailEnd/>
          </a:ln>
        </p:spPr>
      </p:pic>
      <p:pic>
        <p:nvPicPr>
          <p:cNvPr id="181254" name="Picture 6"/>
          <p:cNvPicPr>
            <a:picLocks noChangeAspect="1" noChangeArrowheads="1"/>
          </p:cNvPicPr>
          <p:nvPr/>
        </p:nvPicPr>
        <p:blipFill>
          <a:blip r:embed="rId11"/>
          <a:srcRect/>
          <a:stretch>
            <a:fillRect/>
          </a:stretch>
        </p:blipFill>
        <p:spPr bwMode="auto">
          <a:xfrm>
            <a:off x="3440790" y="3717040"/>
            <a:ext cx="2164777" cy="1710773"/>
          </a:xfrm>
          <a:prstGeom prst="rect">
            <a:avLst/>
          </a:prstGeom>
          <a:noFill/>
          <a:ln w="9525">
            <a:noFill/>
            <a:miter lim="800000"/>
            <a:headEnd/>
            <a:tailEnd/>
          </a:ln>
        </p:spPr>
      </p:pic>
      <p:pic>
        <p:nvPicPr>
          <p:cNvPr id="181256" name="Picture 8"/>
          <p:cNvPicPr>
            <a:picLocks noChangeAspect="1" noChangeArrowheads="1"/>
          </p:cNvPicPr>
          <p:nvPr/>
        </p:nvPicPr>
        <p:blipFill>
          <a:blip r:embed="rId12"/>
          <a:srcRect/>
          <a:stretch>
            <a:fillRect/>
          </a:stretch>
        </p:blipFill>
        <p:spPr bwMode="auto">
          <a:xfrm>
            <a:off x="7597593" y="4653170"/>
            <a:ext cx="2308407" cy="16007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6" name="Picture 4"/>
          <p:cNvPicPr>
            <a:picLocks noChangeAspect="1" noChangeArrowheads="1"/>
          </p:cNvPicPr>
          <p:nvPr/>
        </p:nvPicPr>
        <p:blipFill>
          <a:blip r:embed="rId6"/>
          <a:srcRect/>
          <a:stretch>
            <a:fillRect/>
          </a:stretch>
        </p:blipFill>
        <p:spPr bwMode="auto">
          <a:xfrm>
            <a:off x="6177170" y="3501010"/>
            <a:ext cx="2922587" cy="2203450"/>
          </a:xfrm>
          <a:prstGeom prst="rect">
            <a:avLst/>
          </a:prstGeom>
          <a:noFill/>
          <a:ln w="9525">
            <a:noFill/>
            <a:miter lim="800000"/>
            <a:headEnd/>
            <a:tailEnd/>
          </a:ln>
        </p:spPr>
      </p:pic>
      <p:pic>
        <p:nvPicPr>
          <p:cNvPr id="182275" name="Picture 3"/>
          <p:cNvPicPr>
            <a:picLocks noChangeAspect="1" noChangeArrowheads="1"/>
          </p:cNvPicPr>
          <p:nvPr/>
        </p:nvPicPr>
        <p:blipFill>
          <a:blip r:embed="rId7"/>
          <a:srcRect/>
          <a:stretch>
            <a:fillRect/>
          </a:stretch>
        </p:blipFill>
        <p:spPr bwMode="auto">
          <a:xfrm>
            <a:off x="272350" y="1988800"/>
            <a:ext cx="655637" cy="655637"/>
          </a:xfrm>
          <a:prstGeom prst="rect">
            <a:avLst/>
          </a:prstGeom>
          <a:noFill/>
          <a:ln w="9525">
            <a:noFill/>
            <a:miter lim="800000"/>
            <a:headEnd/>
            <a:tailEnd/>
          </a:ln>
        </p:spPr>
      </p:pic>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182274" name="think-cell Slide" r:id="rId8" imgW="360" imgH="360" progId="">
              <p:embed/>
            </p:oleObj>
          </a:graphicData>
        </a:graphic>
      </p:graphicFrame>
      <p:sp>
        <p:nvSpPr>
          <p:cNvPr id="2" name="Titre 1"/>
          <p:cNvSpPr>
            <a:spLocks noGrp="1"/>
          </p:cNvSpPr>
          <p:nvPr>
            <p:ph type="title"/>
            <p:custDataLst>
              <p:tags r:id="rId2"/>
            </p:custDataLst>
          </p:nvPr>
        </p:nvSpPr>
        <p:spPr/>
        <p:txBody>
          <a:bodyPr/>
          <a:lstStyle/>
          <a:p>
            <a:r>
              <a:rPr lang="en-GB" dirty="0" err="1" smtClean="0"/>
              <a:t>Makeblock</a:t>
            </a:r>
            <a:r>
              <a:rPr lang="en-GB" dirty="0" smtClean="0"/>
              <a:t> </a:t>
            </a:r>
            <a:r>
              <a:rPr lang="pl-PL" dirty="0" smtClean="0"/>
              <a:t>– opis interfejsu</a:t>
            </a:r>
            <a:endParaRPr lang="en-GB" dirty="0"/>
          </a:p>
        </p:txBody>
      </p:sp>
      <p:sp>
        <p:nvSpPr>
          <p:cNvPr id="7" name="Date Placeholder 6"/>
          <p:cNvSpPr>
            <a:spLocks noGrp="1"/>
          </p:cNvSpPr>
          <p:nvPr>
            <p:ph type="dt" sz="half" idx="10"/>
          </p:nvPr>
        </p:nvSpPr>
        <p:spPr/>
        <p:txBody>
          <a:bodyPr/>
          <a:lstStyle/>
          <a:p>
            <a:r>
              <a:rPr lang="de-DE" smtClean="0"/>
              <a:t>Copyright © Capgemini 2013. All Rights Reserved</a:t>
            </a:r>
            <a:endParaRPr lang="en-GB" dirty="0"/>
          </a:p>
        </p:txBody>
      </p:sp>
      <p:sp>
        <p:nvSpPr>
          <p:cNvPr id="8" name="Slide Number Placeholder 7"/>
          <p:cNvSpPr>
            <a:spLocks noGrp="1"/>
          </p:cNvSpPr>
          <p:nvPr>
            <p:ph type="sldNum" sz="quarter" idx="11"/>
          </p:nvPr>
        </p:nvSpPr>
        <p:spPr/>
        <p:txBody>
          <a:bodyPr/>
          <a:lstStyle/>
          <a:p>
            <a:fld id="{880BADDE-CEDF-4108-ADCD-25C7E5D681A5}" type="slidenum">
              <a:rPr lang="en-GB" smtClean="0"/>
              <a:pPr/>
              <a:t>9</a:t>
            </a:fld>
            <a:endParaRPr lang="en-GB"/>
          </a:p>
        </p:txBody>
      </p:sp>
      <p:sp>
        <p:nvSpPr>
          <p:cNvPr id="9" name="Footer Placeholder 8"/>
          <p:cNvSpPr>
            <a:spLocks noGrp="1"/>
          </p:cNvSpPr>
          <p:nvPr>
            <p:ph type="ftr" sz="quarter" idx="12"/>
          </p:nvPr>
        </p:nvSpPr>
        <p:spPr/>
        <p:txBody>
          <a:bodyPr/>
          <a:lstStyle/>
          <a:p>
            <a:r>
              <a:rPr lang="en-GB" smtClean="0"/>
              <a:t>A_02_makeblock.pptx</a:t>
            </a:r>
            <a:endParaRPr lang="en-GB" dirty="0"/>
          </a:p>
        </p:txBody>
      </p:sp>
      <p:sp>
        <p:nvSpPr>
          <p:cNvPr id="3" name="Espace réservé du contenu 2"/>
          <p:cNvSpPr>
            <a:spLocks noGrp="1"/>
          </p:cNvSpPr>
          <p:nvPr>
            <p:ph sz="quarter" idx="13"/>
            <p:custDataLst>
              <p:tags r:id="rId3"/>
            </p:custDataLst>
          </p:nvPr>
        </p:nvSpPr>
        <p:spPr>
          <a:xfrm>
            <a:off x="1208480" y="2060810"/>
            <a:ext cx="8496480" cy="432060"/>
          </a:xfrm>
        </p:spPr>
        <p:txBody>
          <a:bodyPr>
            <a:normAutofit/>
          </a:bodyPr>
          <a:lstStyle/>
          <a:p>
            <a:pPr>
              <a:spcBef>
                <a:spcPts val="1200"/>
              </a:spcBef>
              <a:buFont typeface="Arial" pitchFamily="34" charset="0"/>
              <a:buChar char="•"/>
            </a:pPr>
            <a:r>
              <a:rPr lang="pl-PL" sz="2400" dirty="0" smtClean="0"/>
              <a:t> </a:t>
            </a:r>
            <a:r>
              <a:rPr lang="en-US" sz="2400" dirty="0" smtClean="0"/>
              <a:t>I²C port </a:t>
            </a:r>
            <a:endParaRPr lang="pl-PL" sz="2400" dirty="0" smtClean="0"/>
          </a:p>
        </p:txBody>
      </p:sp>
      <p:sp>
        <p:nvSpPr>
          <p:cNvPr id="10" name="Rectangle 9"/>
          <p:cNvSpPr/>
          <p:nvPr/>
        </p:nvSpPr>
        <p:spPr>
          <a:xfrm>
            <a:off x="416370" y="3429000"/>
            <a:ext cx="7201000" cy="461665"/>
          </a:xfrm>
          <a:prstGeom prst="rect">
            <a:avLst/>
          </a:prstGeom>
        </p:spPr>
        <p:txBody>
          <a:bodyPr wrap="square">
            <a:spAutoFit/>
          </a:bodyPr>
          <a:lstStyle/>
          <a:p>
            <a:pPr>
              <a:spcBef>
                <a:spcPts val="1200"/>
              </a:spcBef>
              <a:buFont typeface="Wingdings" pitchFamily="2" charset="2"/>
              <a:buChar char="§"/>
            </a:pPr>
            <a:r>
              <a:rPr lang="pl-PL" sz="2400" dirty="0" smtClean="0"/>
              <a:t> </a:t>
            </a:r>
            <a:r>
              <a:rPr lang="nn-NO" sz="2400" dirty="0" smtClean="0"/>
              <a:t>Me 3 Axis Accelerometer and Gyro Sensor</a:t>
            </a:r>
            <a:endParaRPr lang="pl-PL" sz="2400" dirty="0" smtClean="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cfR.51JXkUuTGwZtl.Ssv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ENDXfA1dNkiPAl98aylUP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VDT0JJmjVk6lxcVGuUitv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uqR1X3BrwU.VSG31sSn7O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vREzSUhKtEKAwkL9pYuIe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F7E4_bT50q5umNJBv1k_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Blank">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bg2"/>
          </a:solidFill>
        </a:ln>
      </a:spPr>
      <a:bodyPr rtlCol="0" anchor="t" anchorCtr="0"/>
      <a:lstStyle>
        <a:defPPr marL="0" defTabSz="714375" fontAlgn="base">
          <a:lnSpc>
            <a:spcPct val="90000"/>
          </a:lnSpc>
          <a:buClr>
            <a:schemeClr val="tx2"/>
          </a:buClr>
          <a:defRPr sz="1400" dirty="0" smtClean="0">
            <a:solidFill>
              <a:schemeClr val="tx1"/>
            </a:solidFill>
            <a:latin typeface="Arial"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1400" dirty="0" smtClean="0"/>
        </a:defPPr>
      </a:lstStyle>
    </a:txDef>
  </a:objectDefaults>
  <a:extraClrSchemeLst/>
</a:theme>
</file>

<file path=ppt/theme/theme2.xml><?xml version="1.0" encoding="utf-8"?>
<a:theme xmlns:a="http://schemas.openxmlformats.org/drawingml/2006/main" name="Closing slides">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ysClr val="window" lastClr="FFFFFF"/>
        </a:solidFill>
        <a:ln w="9525" cap="flat" cmpd="sng" algn="ctr">
          <a:solidFill>
            <a:srgbClr val="998C85"/>
          </a:solidFill>
          <a:prstDash val="solid"/>
        </a:ln>
        <a:effectLst/>
      </a:spPr>
      <a:bodyPr rtlCol="0" anchor="t" anchorCtr="0"/>
      <a:lstStyle>
        <a:defPPr marL="0" marR="0" indent="0" algn="ctr" defTabSz="714375" eaLnBrk="1" fontAlgn="base" latinLnBrk="0" hangingPunct="1">
          <a:lnSpc>
            <a:spcPct val="90000"/>
          </a:lnSpc>
          <a:spcBef>
            <a:spcPts val="0"/>
          </a:spcBef>
          <a:spcAft>
            <a:spcPts val="0"/>
          </a:spcAft>
          <a:buClr>
            <a:srgbClr val="AC2B37"/>
          </a:buClr>
          <a:buSzTx/>
          <a:buFontTx/>
          <a:buNone/>
          <a:tabLst/>
          <a:defRPr kumimoji="0" sz="1400" b="0" i="0" u="none" strike="noStrike" kern="0" cap="none" spc="0" normalizeH="0" baseline="0" noProof="0" dirty="0" smtClean="0">
            <a:ln>
              <a:noFill/>
            </a:ln>
            <a:solidFill>
              <a:srgbClr val="000000"/>
            </a:solidFill>
            <a:effectLst/>
            <a:uLnTx/>
            <a:uFillTx/>
            <a:latin typeface="Arial" charset="0"/>
            <a:ea typeface="+mn-ea"/>
            <a:cs typeface="+mn-cs"/>
          </a:defRPr>
        </a:defPPr>
      </a:lstStyle>
    </a:spDef>
  </a:objectDefaults>
  <a:extraClrSchemeLst/>
</a:theme>
</file>

<file path=ppt/theme/theme3.xml><?xml version="1.0" encoding="utf-8"?>
<a:theme xmlns:a="http://schemas.openxmlformats.org/drawingml/2006/main" name="Section break">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319</Words>
  <Application>Microsoft Office PowerPoint</Application>
  <PresentationFormat>A4 Paper (210x297 mm)</PresentationFormat>
  <Paragraphs>86</Paragraphs>
  <Slides>11</Slides>
  <Notes>10</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15" baseType="lpstr">
      <vt:lpstr>Blank</vt:lpstr>
      <vt:lpstr>Closing slides</vt:lpstr>
      <vt:lpstr>Section break</vt:lpstr>
      <vt:lpstr>think-cell Slide</vt:lpstr>
      <vt:lpstr>Makeblock </vt:lpstr>
      <vt:lpstr>Makeblock - cechy</vt:lpstr>
      <vt:lpstr>Makeblock – opis interfejsu</vt:lpstr>
      <vt:lpstr>Makeblock – opis interfejsu</vt:lpstr>
      <vt:lpstr>Makeblock – opis interfejsu</vt:lpstr>
      <vt:lpstr>Makeblock – opis interfejsu</vt:lpstr>
      <vt:lpstr>Makeblock – opis interfejsu</vt:lpstr>
      <vt:lpstr>Makeblock – opis interfejsu</vt:lpstr>
      <vt:lpstr>Makeblock – opis interfejsu</vt:lpstr>
      <vt:lpstr>Makeblock -&gt; Arduino</vt:lpstr>
      <vt:lpstr>Slide 11</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Jacek Cząstkiewicz</dc:creator>
  <cp:lastModifiedBy>Sylwia Gadomska</cp:lastModifiedBy>
  <cp:revision>46</cp:revision>
  <dcterms:created xsi:type="dcterms:W3CDTF">2015-02-22T11:40:52Z</dcterms:created>
  <dcterms:modified xsi:type="dcterms:W3CDTF">2015-06-18T06:52:20Z</dcterms:modified>
</cp:coreProperties>
</file>